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793" r:id="rId3"/>
    <p:sldId id="257" r:id="rId4"/>
    <p:sldId id="272" r:id="rId5"/>
    <p:sldId id="275" r:id="rId6"/>
    <p:sldId id="274" r:id="rId7"/>
    <p:sldId id="260" r:id="rId8"/>
    <p:sldId id="776" r:id="rId9"/>
    <p:sldId id="301" r:id="rId10"/>
    <p:sldId id="262" r:id="rId11"/>
    <p:sldId id="263" r:id="rId12"/>
    <p:sldId id="264" r:id="rId13"/>
    <p:sldId id="785" r:id="rId14"/>
    <p:sldId id="265" r:id="rId15"/>
    <p:sldId id="266" r:id="rId16"/>
    <p:sldId id="778" r:id="rId17"/>
    <p:sldId id="786" r:id="rId18"/>
    <p:sldId id="267" r:id="rId19"/>
    <p:sldId id="779" r:id="rId20"/>
    <p:sldId id="787" r:id="rId21"/>
    <p:sldId id="268" r:id="rId22"/>
    <p:sldId id="780" r:id="rId23"/>
    <p:sldId id="788" r:id="rId24"/>
    <p:sldId id="269" r:id="rId25"/>
    <p:sldId id="781" r:id="rId26"/>
    <p:sldId id="789" r:id="rId27"/>
    <p:sldId id="270" r:id="rId28"/>
    <p:sldId id="777" r:id="rId29"/>
    <p:sldId id="782" r:id="rId30"/>
    <p:sldId id="783" r:id="rId31"/>
    <p:sldId id="784" r:id="rId32"/>
    <p:sldId id="791" r:id="rId33"/>
    <p:sldId id="271" r:id="rId34"/>
    <p:sldId id="790" r:id="rId35"/>
    <p:sldId id="792"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EC64E3-0343-4CE8-A38F-4F6692A657A6}" v="63" dt="2025-01-28T09:02:23.0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1" d="100"/>
          <a:sy n="71" d="100"/>
        </p:scale>
        <p:origin x="1138" y="28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ffice Admin" userId="8ec022ca3e877920" providerId="LiveId" clId="{CAEC64E3-0343-4CE8-A38F-4F6692A657A6}"/>
    <pc:docChg chg="undo custSel addSld delSld modSld sldOrd">
      <pc:chgData name="Office Admin" userId="8ec022ca3e877920" providerId="LiveId" clId="{CAEC64E3-0343-4CE8-A38F-4F6692A657A6}" dt="2025-01-29T14:09:02.184" v="8071" actId="20577"/>
      <pc:docMkLst>
        <pc:docMk/>
      </pc:docMkLst>
      <pc:sldChg chg="addSp delSp modSp mod setBg addAnim">
        <pc:chgData name="Office Admin" userId="8ec022ca3e877920" providerId="LiveId" clId="{CAEC64E3-0343-4CE8-A38F-4F6692A657A6}" dt="2025-01-28T09:02:31.660" v="7964" actId="478"/>
        <pc:sldMkLst>
          <pc:docMk/>
          <pc:sldMk cId="514739633" sldId="256"/>
        </pc:sldMkLst>
        <pc:spChg chg="mod">
          <ac:chgData name="Office Admin" userId="8ec022ca3e877920" providerId="LiveId" clId="{CAEC64E3-0343-4CE8-A38F-4F6692A657A6}" dt="2025-01-28T09:02:23.078" v="7963" actId="20577"/>
          <ac:spMkLst>
            <pc:docMk/>
            <pc:sldMk cId="514739633" sldId="256"/>
            <ac:spMk id="2" creationId="{C8469AC4-A983-0F58-0DB3-2CCC62206BA2}"/>
          </ac:spMkLst>
        </pc:spChg>
        <pc:spChg chg="del mod">
          <ac:chgData name="Office Admin" userId="8ec022ca3e877920" providerId="LiveId" clId="{CAEC64E3-0343-4CE8-A38F-4F6692A657A6}" dt="2025-01-28T09:02:31.660" v="7964" actId="478"/>
          <ac:spMkLst>
            <pc:docMk/>
            <pc:sldMk cId="514739633" sldId="256"/>
            <ac:spMk id="3" creationId="{A9A22A46-891A-9ADA-A6FE-805C8512FB29}"/>
          </ac:spMkLst>
        </pc:spChg>
        <pc:spChg chg="add">
          <ac:chgData name="Office Admin" userId="8ec022ca3e877920" providerId="LiveId" clId="{CAEC64E3-0343-4CE8-A38F-4F6692A657A6}" dt="2025-01-27T12:58:03.163" v="7924" actId="26606"/>
          <ac:spMkLst>
            <pc:docMk/>
            <pc:sldMk cId="514739633" sldId="256"/>
            <ac:spMk id="8" creationId="{62AE8E50-35D4-4D5A-A4BB-168CBB027DA2}"/>
          </ac:spMkLst>
        </pc:spChg>
        <pc:spChg chg="add">
          <ac:chgData name="Office Admin" userId="8ec022ca3e877920" providerId="LiveId" clId="{CAEC64E3-0343-4CE8-A38F-4F6692A657A6}" dt="2025-01-27T12:58:03.163" v="7924" actId="26606"/>
          <ac:spMkLst>
            <pc:docMk/>
            <pc:sldMk cId="514739633" sldId="256"/>
            <ac:spMk id="10" creationId="{B94D87A0-BA55-4A8B-9FD6-6109543D2BD4}"/>
          </ac:spMkLst>
        </pc:spChg>
        <pc:spChg chg="add">
          <ac:chgData name="Office Admin" userId="8ec022ca3e877920" providerId="LiveId" clId="{CAEC64E3-0343-4CE8-A38F-4F6692A657A6}" dt="2025-01-27T12:58:03.163" v="7924" actId="26606"/>
          <ac:spMkLst>
            <pc:docMk/>
            <pc:sldMk cId="514739633" sldId="256"/>
            <ac:spMk id="12" creationId="{1B26E892-1320-40AA-9CA1-246721C18768}"/>
          </ac:spMkLst>
        </pc:spChg>
        <pc:cxnChg chg="add">
          <ac:chgData name="Office Admin" userId="8ec022ca3e877920" providerId="LiveId" clId="{CAEC64E3-0343-4CE8-A38F-4F6692A657A6}" dt="2025-01-27T12:58:03.163" v="7924" actId="26606"/>
          <ac:cxnSpMkLst>
            <pc:docMk/>
            <pc:sldMk cId="514739633" sldId="256"/>
            <ac:cxnSpMk id="14" creationId="{C9A1F79C-E4D1-4AAE-BA11-3A09005252E3}"/>
          </ac:cxnSpMkLst>
        </pc:cxnChg>
      </pc:sldChg>
      <pc:sldChg chg="addSp delSp modSp mod setBg">
        <pc:chgData name="Office Admin" userId="8ec022ca3e877920" providerId="LiveId" clId="{CAEC64E3-0343-4CE8-A38F-4F6692A657A6}" dt="2025-01-28T09:03:31.291" v="7965" actId="26606"/>
        <pc:sldMkLst>
          <pc:docMk/>
          <pc:sldMk cId="2975811223" sldId="257"/>
        </pc:sldMkLst>
        <pc:spChg chg="mod">
          <ac:chgData name="Office Admin" userId="8ec022ca3e877920" providerId="LiveId" clId="{CAEC64E3-0343-4CE8-A38F-4F6692A657A6}" dt="2025-01-27T12:58:22.867" v="7927" actId="26606"/>
          <ac:spMkLst>
            <pc:docMk/>
            <pc:sldMk cId="2975811223" sldId="257"/>
            <ac:spMk id="2" creationId="{28B32CEA-344B-E45B-6A61-AC33A2AD02A2}"/>
          </ac:spMkLst>
        </pc:spChg>
        <pc:spChg chg="add del">
          <ac:chgData name="Office Admin" userId="8ec022ca3e877920" providerId="LiveId" clId="{CAEC64E3-0343-4CE8-A38F-4F6692A657A6}" dt="2025-01-28T09:03:31.291" v="7965" actId="26606"/>
          <ac:spMkLst>
            <pc:docMk/>
            <pc:sldMk cId="2975811223" sldId="257"/>
            <ac:spMk id="9" creationId="{9C0365A3-9839-4FC6-BFF6-7115C711FD37}"/>
          </ac:spMkLst>
        </pc:spChg>
        <pc:spChg chg="add">
          <ac:chgData name="Office Admin" userId="8ec022ca3e877920" providerId="LiveId" clId="{CAEC64E3-0343-4CE8-A38F-4F6692A657A6}" dt="2025-01-28T09:03:31.291" v="7965" actId="26606"/>
          <ac:spMkLst>
            <pc:docMk/>
            <pc:sldMk cId="2975811223" sldId="257"/>
            <ac:spMk id="14" creationId="{9C0365A3-9839-4FC6-BFF6-7115C711FD37}"/>
          </ac:spMkLst>
        </pc:spChg>
        <pc:graphicFrameChg chg="add mod modGraphic">
          <ac:chgData name="Office Admin" userId="8ec022ca3e877920" providerId="LiveId" clId="{CAEC64E3-0343-4CE8-A38F-4F6692A657A6}" dt="2025-01-28T09:03:31.291" v="7965" actId="26606"/>
          <ac:graphicFrameMkLst>
            <pc:docMk/>
            <pc:sldMk cId="2975811223" sldId="257"/>
            <ac:graphicFrameMk id="5" creationId="{56797864-80BA-4A1E-5555-A7C1EC37A73D}"/>
          </ac:graphicFrameMkLst>
        </pc:graphicFrameChg>
      </pc:sldChg>
      <pc:sldChg chg="del">
        <pc:chgData name="Office Admin" userId="8ec022ca3e877920" providerId="LiveId" clId="{CAEC64E3-0343-4CE8-A38F-4F6692A657A6}" dt="2025-01-23T12:38:45.260" v="1693" actId="2696"/>
        <pc:sldMkLst>
          <pc:docMk/>
          <pc:sldMk cId="862327544" sldId="258"/>
        </pc:sldMkLst>
      </pc:sldChg>
      <pc:sldChg chg="del">
        <pc:chgData name="Office Admin" userId="8ec022ca3e877920" providerId="LiveId" clId="{CAEC64E3-0343-4CE8-A38F-4F6692A657A6}" dt="2025-01-23T12:27:47.357" v="1292" actId="2696"/>
        <pc:sldMkLst>
          <pc:docMk/>
          <pc:sldMk cId="547281287" sldId="259"/>
        </pc:sldMkLst>
      </pc:sldChg>
      <pc:sldChg chg="addSp delSp modSp mod setBg">
        <pc:chgData name="Office Admin" userId="8ec022ca3e877920" providerId="LiveId" clId="{CAEC64E3-0343-4CE8-A38F-4F6692A657A6}" dt="2025-01-28T09:04:36.326" v="7967" actId="26606"/>
        <pc:sldMkLst>
          <pc:docMk/>
          <pc:sldMk cId="408262852" sldId="260"/>
        </pc:sldMkLst>
        <pc:spChg chg="mod">
          <ac:chgData name="Office Admin" userId="8ec022ca3e877920" providerId="LiveId" clId="{CAEC64E3-0343-4CE8-A38F-4F6692A657A6}" dt="2025-01-28T09:04:36.326" v="7967" actId="26606"/>
          <ac:spMkLst>
            <pc:docMk/>
            <pc:sldMk cId="408262852" sldId="260"/>
            <ac:spMk id="2" creationId="{D78B67D3-F19F-ABA2-9F40-B1F5FDAD1CFB}"/>
          </ac:spMkLst>
        </pc:spChg>
        <pc:spChg chg="add">
          <ac:chgData name="Office Admin" userId="8ec022ca3e877920" providerId="LiveId" clId="{CAEC64E3-0343-4CE8-A38F-4F6692A657A6}" dt="2025-01-28T09:04:36.326" v="7967" actId="26606"/>
          <ac:spMkLst>
            <pc:docMk/>
            <pc:sldMk cId="408262852" sldId="260"/>
            <ac:spMk id="10" creationId="{9C0365A3-9839-4FC6-BFF6-7115C711FD37}"/>
          </ac:spMkLst>
        </pc:spChg>
        <pc:graphicFrameChg chg="add mod modGraphic">
          <ac:chgData name="Office Admin" userId="8ec022ca3e877920" providerId="LiveId" clId="{CAEC64E3-0343-4CE8-A38F-4F6692A657A6}" dt="2025-01-28T09:04:36.326" v="7967" actId="26606"/>
          <ac:graphicFrameMkLst>
            <pc:docMk/>
            <pc:sldMk cId="408262852" sldId="260"/>
            <ac:graphicFrameMk id="5" creationId="{C5ADBE9F-D95F-6DF1-3E13-ED6FA76EF9FE}"/>
          </ac:graphicFrameMkLst>
        </pc:graphicFrameChg>
      </pc:sldChg>
      <pc:sldChg chg="del">
        <pc:chgData name="Office Admin" userId="8ec022ca3e877920" providerId="LiveId" clId="{CAEC64E3-0343-4CE8-A38F-4F6692A657A6}" dt="2025-01-23T12:41:26.466" v="1760" actId="2696"/>
        <pc:sldMkLst>
          <pc:docMk/>
          <pc:sldMk cId="3162229546" sldId="261"/>
        </pc:sldMkLst>
      </pc:sldChg>
      <pc:sldChg chg="addSp modSp mod setBg">
        <pc:chgData name="Office Admin" userId="8ec022ca3e877920" providerId="LiveId" clId="{CAEC64E3-0343-4CE8-A38F-4F6692A657A6}" dt="2025-01-27T12:59:15.355" v="7934" actId="26606"/>
        <pc:sldMkLst>
          <pc:docMk/>
          <pc:sldMk cId="1511585796" sldId="262"/>
        </pc:sldMkLst>
        <pc:spChg chg="mod">
          <ac:chgData name="Office Admin" userId="8ec022ca3e877920" providerId="LiveId" clId="{CAEC64E3-0343-4CE8-A38F-4F6692A657A6}" dt="2025-01-27T12:59:15.355" v="7934" actId="26606"/>
          <ac:spMkLst>
            <pc:docMk/>
            <pc:sldMk cId="1511585796" sldId="262"/>
            <ac:spMk id="2" creationId="{A3C01B31-811C-1B49-87C4-BDB683E65EE7}"/>
          </ac:spMkLst>
        </pc:spChg>
        <pc:spChg chg="mod">
          <ac:chgData name="Office Admin" userId="8ec022ca3e877920" providerId="LiveId" clId="{CAEC64E3-0343-4CE8-A38F-4F6692A657A6}" dt="2025-01-27T12:59:15.355" v="7934" actId="26606"/>
          <ac:spMkLst>
            <pc:docMk/>
            <pc:sldMk cId="1511585796" sldId="262"/>
            <ac:spMk id="3" creationId="{04505351-7DCC-91D3-C17E-BB02362D5635}"/>
          </ac:spMkLst>
        </pc:spChg>
        <pc:spChg chg="add">
          <ac:chgData name="Office Admin" userId="8ec022ca3e877920" providerId="LiveId" clId="{CAEC64E3-0343-4CE8-A38F-4F6692A657A6}" dt="2025-01-27T12:59:15.355" v="7934" actId="26606"/>
          <ac:spMkLst>
            <pc:docMk/>
            <pc:sldMk cId="1511585796" sldId="262"/>
            <ac:spMk id="8" creationId="{B0890400-BB8B-4A44-AB63-65C7CA223EBA}"/>
          </ac:spMkLst>
        </pc:spChg>
        <pc:cxnChg chg="add">
          <ac:chgData name="Office Admin" userId="8ec022ca3e877920" providerId="LiveId" clId="{CAEC64E3-0343-4CE8-A38F-4F6692A657A6}" dt="2025-01-27T12:59:15.355" v="7934" actId="26606"/>
          <ac:cxnSpMkLst>
            <pc:docMk/>
            <pc:sldMk cId="1511585796" sldId="262"/>
            <ac:cxnSpMk id="10" creationId="{4D39B797-CDC6-4529-8A36-9CBFC9816337}"/>
          </ac:cxnSpMkLst>
        </pc:cxnChg>
      </pc:sldChg>
      <pc:sldChg chg="addSp delSp modSp new mod setBg">
        <pc:chgData name="Office Admin" userId="8ec022ca3e877920" providerId="LiveId" clId="{CAEC64E3-0343-4CE8-A38F-4F6692A657A6}" dt="2025-01-28T09:07:28.892" v="8060" actId="26606"/>
        <pc:sldMkLst>
          <pc:docMk/>
          <pc:sldMk cId="2235787575" sldId="263"/>
        </pc:sldMkLst>
        <pc:spChg chg="mod">
          <ac:chgData name="Office Admin" userId="8ec022ca3e877920" providerId="LiveId" clId="{CAEC64E3-0343-4CE8-A38F-4F6692A657A6}" dt="2025-01-28T09:07:28.892" v="8060" actId="26606"/>
          <ac:spMkLst>
            <pc:docMk/>
            <pc:sldMk cId="2235787575" sldId="263"/>
            <ac:spMk id="2" creationId="{EEA6ABDD-9D42-716B-4AF6-F5D784B167E1}"/>
          </ac:spMkLst>
        </pc:spChg>
        <pc:spChg chg="add del">
          <ac:chgData name="Office Admin" userId="8ec022ca3e877920" providerId="LiveId" clId="{CAEC64E3-0343-4CE8-A38F-4F6692A657A6}" dt="2025-01-28T09:07:28.892" v="8060" actId="26606"/>
          <ac:spMkLst>
            <pc:docMk/>
            <pc:sldMk cId="2235787575" sldId="263"/>
            <ac:spMk id="9" creationId="{9C0365A3-9839-4FC6-BFF6-7115C711FD37}"/>
          </ac:spMkLst>
        </pc:spChg>
        <pc:spChg chg="add">
          <ac:chgData name="Office Admin" userId="8ec022ca3e877920" providerId="LiveId" clId="{CAEC64E3-0343-4CE8-A38F-4F6692A657A6}" dt="2025-01-28T09:07:28.892" v="8060" actId="26606"/>
          <ac:spMkLst>
            <pc:docMk/>
            <pc:sldMk cId="2235787575" sldId="263"/>
            <ac:spMk id="14" creationId="{E75B2942-5EB8-4DDF-B28F-FBB3CFBD13A8}"/>
          </ac:spMkLst>
        </pc:spChg>
        <pc:graphicFrameChg chg="add mod modGraphic">
          <ac:chgData name="Office Admin" userId="8ec022ca3e877920" providerId="LiveId" clId="{CAEC64E3-0343-4CE8-A38F-4F6692A657A6}" dt="2025-01-28T09:07:28.892" v="8060" actId="26606"/>
          <ac:graphicFrameMkLst>
            <pc:docMk/>
            <pc:sldMk cId="2235787575" sldId="263"/>
            <ac:graphicFrameMk id="5" creationId="{D23D5F29-FBAF-5989-FFF0-C0826E5726CB}"/>
          </ac:graphicFrameMkLst>
        </pc:graphicFrameChg>
        <pc:cxnChg chg="add">
          <ac:chgData name="Office Admin" userId="8ec022ca3e877920" providerId="LiveId" clId="{CAEC64E3-0343-4CE8-A38F-4F6692A657A6}" dt="2025-01-28T09:07:28.892" v="8060" actId="26606"/>
          <ac:cxnSpMkLst>
            <pc:docMk/>
            <pc:sldMk cId="2235787575" sldId="263"/>
            <ac:cxnSpMk id="16" creationId="{35E2CABE-723A-4CF7-9B8E-761BD34EBB9D}"/>
          </ac:cxnSpMkLst>
        </pc:cxnChg>
      </pc:sldChg>
      <pc:sldChg chg="addSp modSp new mod setBg addAnim">
        <pc:chgData name="Office Admin" userId="8ec022ca3e877920" providerId="LiveId" clId="{CAEC64E3-0343-4CE8-A38F-4F6692A657A6}" dt="2025-01-27T12:59:31.231" v="7937"/>
        <pc:sldMkLst>
          <pc:docMk/>
          <pc:sldMk cId="2166218656" sldId="264"/>
        </pc:sldMkLst>
        <pc:spChg chg="mod">
          <ac:chgData name="Office Admin" userId="8ec022ca3e877920" providerId="LiveId" clId="{CAEC64E3-0343-4CE8-A38F-4F6692A657A6}" dt="2025-01-27T12:59:31.229" v="7936" actId="26606"/>
          <ac:spMkLst>
            <pc:docMk/>
            <pc:sldMk cId="2166218656" sldId="264"/>
            <ac:spMk id="2" creationId="{323E37C4-FC06-0863-DAF3-682E3268B831}"/>
          </ac:spMkLst>
        </pc:spChg>
        <pc:spChg chg="mod">
          <ac:chgData name="Office Admin" userId="8ec022ca3e877920" providerId="LiveId" clId="{CAEC64E3-0343-4CE8-A38F-4F6692A657A6}" dt="2025-01-27T12:59:31.229" v="7936" actId="26606"/>
          <ac:spMkLst>
            <pc:docMk/>
            <pc:sldMk cId="2166218656" sldId="264"/>
            <ac:spMk id="3" creationId="{287221FA-0113-48BD-CC33-943D0A2A7366}"/>
          </ac:spMkLst>
        </pc:spChg>
        <pc:spChg chg="add">
          <ac:chgData name="Office Admin" userId="8ec022ca3e877920" providerId="LiveId" clId="{CAEC64E3-0343-4CE8-A38F-4F6692A657A6}" dt="2025-01-27T12:59:31.229" v="7936" actId="26606"/>
          <ac:spMkLst>
            <pc:docMk/>
            <pc:sldMk cId="2166218656" sldId="264"/>
            <ac:spMk id="8" creationId="{39E4C68A-A4A9-48A4-9FF2-D2896B1EA01F}"/>
          </ac:spMkLst>
        </pc:spChg>
        <pc:spChg chg="add">
          <ac:chgData name="Office Admin" userId="8ec022ca3e877920" providerId="LiveId" clId="{CAEC64E3-0343-4CE8-A38F-4F6692A657A6}" dt="2025-01-27T12:59:31.229" v="7936" actId="26606"/>
          <ac:spMkLst>
            <pc:docMk/>
            <pc:sldMk cId="2166218656" sldId="264"/>
            <ac:spMk id="10" creationId="{E2B9AEA5-52CB-49A6-AF8A-33502F291B91}"/>
          </ac:spMkLst>
        </pc:spChg>
      </pc:sldChg>
      <pc:sldChg chg="addSp delSp modSp new mod setBg">
        <pc:chgData name="Office Admin" userId="8ec022ca3e877920" providerId="LiveId" clId="{CAEC64E3-0343-4CE8-A38F-4F6692A657A6}" dt="2025-01-28T09:07:21.237" v="8059" actId="26606"/>
        <pc:sldMkLst>
          <pc:docMk/>
          <pc:sldMk cId="540764404" sldId="265"/>
        </pc:sldMkLst>
        <pc:spChg chg="mod">
          <ac:chgData name="Office Admin" userId="8ec022ca3e877920" providerId="LiveId" clId="{CAEC64E3-0343-4CE8-A38F-4F6692A657A6}" dt="2025-01-27T12:59:45.891" v="7939" actId="26606"/>
          <ac:spMkLst>
            <pc:docMk/>
            <pc:sldMk cId="540764404" sldId="265"/>
            <ac:spMk id="2" creationId="{D81FF4CA-B46E-1843-E5FC-63CBBE494A8F}"/>
          </ac:spMkLst>
        </pc:spChg>
        <pc:spChg chg="add del">
          <ac:chgData name="Office Admin" userId="8ec022ca3e877920" providerId="LiveId" clId="{CAEC64E3-0343-4CE8-A38F-4F6692A657A6}" dt="2025-01-28T09:07:21.237" v="8059" actId="26606"/>
          <ac:spMkLst>
            <pc:docMk/>
            <pc:sldMk cId="540764404" sldId="265"/>
            <ac:spMk id="9" creationId="{9C0365A3-9839-4FC6-BFF6-7115C711FD37}"/>
          </ac:spMkLst>
        </pc:spChg>
        <pc:spChg chg="add">
          <ac:chgData name="Office Admin" userId="8ec022ca3e877920" providerId="LiveId" clId="{CAEC64E3-0343-4CE8-A38F-4F6692A657A6}" dt="2025-01-28T09:07:21.237" v="8059" actId="26606"/>
          <ac:spMkLst>
            <pc:docMk/>
            <pc:sldMk cId="540764404" sldId="265"/>
            <ac:spMk id="14" creationId="{9C0365A3-9839-4FC6-BFF6-7115C711FD37}"/>
          </ac:spMkLst>
        </pc:spChg>
        <pc:graphicFrameChg chg="add mod modGraphic">
          <ac:chgData name="Office Admin" userId="8ec022ca3e877920" providerId="LiveId" clId="{CAEC64E3-0343-4CE8-A38F-4F6692A657A6}" dt="2025-01-28T09:07:21.237" v="8059" actId="26606"/>
          <ac:graphicFrameMkLst>
            <pc:docMk/>
            <pc:sldMk cId="540764404" sldId="265"/>
            <ac:graphicFrameMk id="5" creationId="{55D79E76-7884-DAF0-8E20-437F5826D403}"/>
          </ac:graphicFrameMkLst>
        </pc:graphicFrameChg>
      </pc:sldChg>
      <pc:sldChg chg="addSp modSp new mod setBg">
        <pc:chgData name="Office Admin" userId="8ec022ca3e877920" providerId="LiveId" clId="{CAEC64E3-0343-4CE8-A38F-4F6692A657A6}" dt="2025-01-27T12:59:56.903" v="7940" actId="26606"/>
        <pc:sldMkLst>
          <pc:docMk/>
          <pc:sldMk cId="512675035" sldId="266"/>
        </pc:sldMkLst>
        <pc:spChg chg="mod">
          <ac:chgData name="Office Admin" userId="8ec022ca3e877920" providerId="LiveId" clId="{CAEC64E3-0343-4CE8-A38F-4F6692A657A6}" dt="2025-01-27T12:59:56.903" v="7940" actId="26606"/>
          <ac:spMkLst>
            <pc:docMk/>
            <pc:sldMk cId="512675035" sldId="266"/>
            <ac:spMk id="2" creationId="{65441FAF-CECC-938E-8148-8108BC80CCEA}"/>
          </ac:spMkLst>
        </pc:spChg>
        <pc:spChg chg="mod">
          <ac:chgData name="Office Admin" userId="8ec022ca3e877920" providerId="LiveId" clId="{CAEC64E3-0343-4CE8-A38F-4F6692A657A6}" dt="2025-01-27T12:59:56.903" v="7940" actId="26606"/>
          <ac:spMkLst>
            <pc:docMk/>
            <pc:sldMk cId="512675035" sldId="266"/>
            <ac:spMk id="3" creationId="{88E95CAE-59B4-8110-2B5E-08C30F95731D}"/>
          </ac:spMkLst>
        </pc:spChg>
        <pc:spChg chg="add">
          <ac:chgData name="Office Admin" userId="8ec022ca3e877920" providerId="LiveId" clId="{CAEC64E3-0343-4CE8-A38F-4F6692A657A6}" dt="2025-01-27T12:59:56.903" v="7940" actId="26606"/>
          <ac:spMkLst>
            <pc:docMk/>
            <pc:sldMk cId="512675035" sldId="266"/>
            <ac:spMk id="8" creationId="{39E4C68A-A4A9-48A4-9FF2-D2896B1EA01F}"/>
          </ac:spMkLst>
        </pc:spChg>
        <pc:spChg chg="add">
          <ac:chgData name="Office Admin" userId="8ec022ca3e877920" providerId="LiveId" clId="{CAEC64E3-0343-4CE8-A38F-4F6692A657A6}" dt="2025-01-27T12:59:56.903" v="7940" actId="26606"/>
          <ac:spMkLst>
            <pc:docMk/>
            <pc:sldMk cId="512675035" sldId="266"/>
            <ac:spMk id="10" creationId="{E2B9AEA5-52CB-49A6-AF8A-33502F291B91}"/>
          </ac:spMkLst>
        </pc:spChg>
      </pc:sldChg>
      <pc:sldChg chg="addSp modSp new mod setBg">
        <pc:chgData name="Office Admin" userId="8ec022ca3e877920" providerId="LiveId" clId="{CAEC64E3-0343-4CE8-A38F-4F6692A657A6}" dt="2025-01-27T13:00:15.591" v="7943" actId="26606"/>
        <pc:sldMkLst>
          <pc:docMk/>
          <pc:sldMk cId="1579449890" sldId="267"/>
        </pc:sldMkLst>
        <pc:spChg chg="mod">
          <ac:chgData name="Office Admin" userId="8ec022ca3e877920" providerId="LiveId" clId="{CAEC64E3-0343-4CE8-A38F-4F6692A657A6}" dt="2025-01-27T13:00:15.591" v="7943" actId="26606"/>
          <ac:spMkLst>
            <pc:docMk/>
            <pc:sldMk cId="1579449890" sldId="267"/>
            <ac:spMk id="2" creationId="{2950A564-3BC7-6AB7-BADE-AADE7C104A49}"/>
          </ac:spMkLst>
        </pc:spChg>
        <pc:spChg chg="mod">
          <ac:chgData name="Office Admin" userId="8ec022ca3e877920" providerId="LiveId" clId="{CAEC64E3-0343-4CE8-A38F-4F6692A657A6}" dt="2025-01-27T13:00:15.591" v="7943" actId="26606"/>
          <ac:spMkLst>
            <pc:docMk/>
            <pc:sldMk cId="1579449890" sldId="267"/>
            <ac:spMk id="3" creationId="{9F79C1D2-630E-533F-32DB-91CC90CE17DE}"/>
          </ac:spMkLst>
        </pc:spChg>
        <pc:spChg chg="add">
          <ac:chgData name="Office Admin" userId="8ec022ca3e877920" providerId="LiveId" clId="{CAEC64E3-0343-4CE8-A38F-4F6692A657A6}" dt="2025-01-27T13:00:15.591" v="7943" actId="26606"/>
          <ac:spMkLst>
            <pc:docMk/>
            <pc:sldMk cId="1579449890" sldId="267"/>
            <ac:spMk id="8" creationId="{39E4C68A-A4A9-48A4-9FF2-D2896B1EA01F}"/>
          </ac:spMkLst>
        </pc:spChg>
        <pc:spChg chg="add">
          <ac:chgData name="Office Admin" userId="8ec022ca3e877920" providerId="LiveId" clId="{CAEC64E3-0343-4CE8-A38F-4F6692A657A6}" dt="2025-01-27T13:00:15.591" v="7943" actId="26606"/>
          <ac:spMkLst>
            <pc:docMk/>
            <pc:sldMk cId="1579449890" sldId="267"/>
            <ac:spMk id="10" creationId="{E2B9AEA5-52CB-49A6-AF8A-33502F291B91}"/>
          </ac:spMkLst>
        </pc:spChg>
      </pc:sldChg>
      <pc:sldChg chg="addSp modSp new mod setBg">
        <pc:chgData name="Office Admin" userId="8ec022ca3e877920" providerId="LiveId" clId="{CAEC64E3-0343-4CE8-A38F-4F6692A657A6}" dt="2025-01-27T13:00:30.123" v="7946" actId="26606"/>
        <pc:sldMkLst>
          <pc:docMk/>
          <pc:sldMk cId="3565343980" sldId="268"/>
        </pc:sldMkLst>
        <pc:spChg chg="mod">
          <ac:chgData name="Office Admin" userId="8ec022ca3e877920" providerId="LiveId" clId="{CAEC64E3-0343-4CE8-A38F-4F6692A657A6}" dt="2025-01-27T13:00:30.123" v="7946" actId="26606"/>
          <ac:spMkLst>
            <pc:docMk/>
            <pc:sldMk cId="3565343980" sldId="268"/>
            <ac:spMk id="2" creationId="{D7BC3979-DAC6-A4F0-CFAF-A48670DF1411}"/>
          </ac:spMkLst>
        </pc:spChg>
        <pc:spChg chg="mod">
          <ac:chgData name="Office Admin" userId="8ec022ca3e877920" providerId="LiveId" clId="{CAEC64E3-0343-4CE8-A38F-4F6692A657A6}" dt="2025-01-27T13:00:30.123" v="7946" actId="26606"/>
          <ac:spMkLst>
            <pc:docMk/>
            <pc:sldMk cId="3565343980" sldId="268"/>
            <ac:spMk id="3" creationId="{16A42732-8016-12C0-2FE2-BE1BDC4EBBF8}"/>
          </ac:spMkLst>
        </pc:spChg>
        <pc:spChg chg="add">
          <ac:chgData name="Office Admin" userId="8ec022ca3e877920" providerId="LiveId" clId="{CAEC64E3-0343-4CE8-A38F-4F6692A657A6}" dt="2025-01-27T13:00:30.123" v="7946" actId="26606"/>
          <ac:spMkLst>
            <pc:docMk/>
            <pc:sldMk cId="3565343980" sldId="268"/>
            <ac:spMk id="8" creationId="{39E4C68A-A4A9-48A4-9FF2-D2896B1EA01F}"/>
          </ac:spMkLst>
        </pc:spChg>
        <pc:spChg chg="add">
          <ac:chgData name="Office Admin" userId="8ec022ca3e877920" providerId="LiveId" clId="{CAEC64E3-0343-4CE8-A38F-4F6692A657A6}" dt="2025-01-27T13:00:30.123" v="7946" actId="26606"/>
          <ac:spMkLst>
            <pc:docMk/>
            <pc:sldMk cId="3565343980" sldId="268"/>
            <ac:spMk id="10" creationId="{E2B9AEA5-52CB-49A6-AF8A-33502F291B91}"/>
          </ac:spMkLst>
        </pc:spChg>
      </pc:sldChg>
      <pc:sldChg chg="addSp modSp new mod setBg">
        <pc:chgData name="Office Admin" userId="8ec022ca3e877920" providerId="LiveId" clId="{CAEC64E3-0343-4CE8-A38F-4F6692A657A6}" dt="2025-01-27T13:00:39.875" v="7949" actId="26606"/>
        <pc:sldMkLst>
          <pc:docMk/>
          <pc:sldMk cId="3584331790" sldId="269"/>
        </pc:sldMkLst>
        <pc:spChg chg="mod">
          <ac:chgData name="Office Admin" userId="8ec022ca3e877920" providerId="LiveId" clId="{CAEC64E3-0343-4CE8-A38F-4F6692A657A6}" dt="2025-01-27T13:00:39.875" v="7949" actId="26606"/>
          <ac:spMkLst>
            <pc:docMk/>
            <pc:sldMk cId="3584331790" sldId="269"/>
            <ac:spMk id="2" creationId="{595D6435-68AF-E426-EF99-98D9F18F7E06}"/>
          </ac:spMkLst>
        </pc:spChg>
        <pc:spChg chg="mod">
          <ac:chgData name="Office Admin" userId="8ec022ca3e877920" providerId="LiveId" clId="{CAEC64E3-0343-4CE8-A38F-4F6692A657A6}" dt="2025-01-27T13:00:39.875" v="7949" actId="26606"/>
          <ac:spMkLst>
            <pc:docMk/>
            <pc:sldMk cId="3584331790" sldId="269"/>
            <ac:spMk id="3" creationId="{583C9966-8BFC-BEDC-A491-F014F09B0D63}"/>
          </ac:spMkLst>
        </pc:spChg>
        <pc:spChg chg="add">
          <ac:chgData name="Office Admin" userId="8ec022ca3e877920" providerId="LiveId" clId="{CAEC64E3-0343-4CE8-A38F-4F6692A657A6}" dt="2025-01-27T13:00:39.875" v="7949" actId="26606"/>
          <ac:spMkLst>
            <pc:docMk/>
            <pc:sldMk cId="3584331790" sldId="269"/>
            <ac:spMk id="8" creationId="{39E4C68A-A4A9-48A4-9FF2-D2896B1EA01F}"/>
          </ac:spMkLst>
        </pc:spChg>
        <pc:spChg chg="add">
          <ac:chgData name="Office Admin" userId="8ec022ca3e877920" providerId="LiveId" clId="{CAEC64E3-0343-4CE8-A38F-4F6692A657A6}" dt="2025-01-27T13:00:39.875" v="7949" actId="26606"/>
          <ac:spMkLst>
            <pc:docMk/>
            <pc:sldMk cId="3584331790" sldId="269"/>
            <ac:spMk id="10" creationId="{E2B9AEA5-52CB-49A6-AF8A-33502F291B91}"/>
          </ac:spMkLst>
        </pc:spChg>
      </pc:sldChg>
      <pc:sldChg chg="addSp delSp modSp new mod setBg">
        <pc:chgData name="Office Admin" userId="8ec022ca3e877920" providerId="LiveId" clId="{CAEC64E3-0343-4CE8-A38F-4F6692A657A6}" dt="2025-01-28T09:07:08.760" v="8058" actId="26606"/>
        <pc:sldMkLst>
          <pc:docMk/>
          <pc:sldMk cId="2785814020" sldId="270"/>
        </pc:sldMkLst>
        <pc:spChg chg="mod">
          <ac:chgData name="Office Admin" userId="8ec022ca3e877920" providerId="LiveId" clId="{CAEC64E3-0343-4CE8-A38F-4F6692A657A6}" dt="2025-01-27T13:00:57.259" v="7952" actId="26606"/>
          <ac:spMkLst>
            <pc:docMk/>
            <pc:sldMk cId="2785814020" sldId="270"/>
            <ac:spMk id="2" creationId="{D0E4BFAD-7354-95DB-A796-92AD36D7CBD8}"/>
          </ac:spMkLst>
        </pc:spChg>
        <pc:spChg chg="add del">
          <ac:chgData name="Office Admin" userId="8ec022ca3e877920" providerId="LiveId" clId="{CAEC64E3-0343-4CE8-A38F-4F6692A657A6}" dt="2025-01-28T09:07:08.760" v="8058" actId="26606"/>
          <ac:spMkLst>
            <pc:docMk/>
            <pc:sldMk cId="2785814020" sldId="270"/>
            <ac:spMk id="9" creationId="{9C0365A3-9839-4FC6-BFF6-7115C711FD37}"/>
          </ac:spMkLst>
        </pc:spChg>
        <pc:spChg chg="add">
          <ac:chgData name="Office Admin" userId="8ec022ca3e877920" providerId="LiveId" clId="{CAEC64E3-0343-4CE8-A38F-4F6692A657A6}" dt="2025-01-28T09:07:08.760" v="8058" actId="26606"/>
          <ac:spMkLst>
            <pc:docMk/>
            <pc:sldMk cId="2785814020" sldId="270"/>
            <ac:spMk id="14" creationId="{9C0365A3-9839-4FC6-BFF6-7115C711FD37}"/>
          </ac:spMkLst>
        </pc:spChg>
        <pc:graphicFrameChg chg="add mod modGraphic">
          <ac:chgData name="Office Admin" userId="8ec022ca3e877920" providerId="LiveId" clId="{CAEC64E3-0343-4CE8-A38F-4F6692A657A6}" dt="2025-01-28T09:07:08.760" v="8058" actId="26606"/>
          <ac:graphicFrameMkLst>
            <pc:docMk/>
            <pc:sldMk cId="2785814020" sldId="270"/>
            <ac:graphicFrameMk id="5" creationId="{52507C33-066B-AE9B-E213-6F2D12CEC490}"/>
          </ac:graphicFrameMkLst>
        </pc:graphicFrameChg>
      </pc:sldChg>
      <pc:sldChg chg="addSp modSp new mod setBg addAnim">
        <pc:chgData name="Office Admin" userId="8ec022ca3e877920" providerId="LiveId" clId="{CAEC64E3-0343-4CE8-A38F-4F6692A657A6}" dt="2025-01-27T13:01:30.900" v="7956"/>
        <pc:sldMkLst>
          <pc:docMk/>
          <pc:sldMk cId="3836106727" sldId="271"/>
        </pc:sldMkLst>
        <pc:spChg chg="mod">
          <ac:chgData name="Office Admin" userId="8ec022ca3e877920" providerId="LiveId" clId="{CAEC64E3-0343-4CE8-A38F-4F6692A657A6}" dt="2025-01-27T13:01:30.898" v="7955" actId="26606"/>
          <ac:spMkLst>
            <pc:docMk/>
            <pc:sldMk cId="3836106727" sldId="271"/>
            <ac:spMk id="2" creationId="{73917229-180C-5FA7-2504-9E7108485B31}"/>
          </ac:spMkLst>
        </pc:spChg>
        <pc:spChg chg="mod">
          <ac:chgData name="Office Admin" userId="8ec022ca3e877920" providerId="LiveId" clId="{CAEC64E3-0343-4CE8-A38F-4F6692A657A6}" dt="2025-01-27T13:01:30.898" v="7955" actId="26606"/>
          <ac:spMkLst>
            <pc:docMk/>
            <pc:sldMk cId="3836106727" sldId="271"/>
            <ac:spMk id="3" creationId="{533039D7-7C1E-EC65-A7A6-1DB3EE722E5C}"/>
          </ac:spMkLst>
        </pc:spChg>
        <pc:spChg chg="add">
          <ac:chgData name="Office Admin" userId="8ec022ca3e877920" providerId="LiveId" clId="{CAEC64E3-0343-4CE8-A38F-4F6692A657A6}" dt="2025-01-27T13:01:30.898" v="7955" actId="26606"/>
          <ac:spMkLst>
            <pc:docMk/>
            <pc:sldMk cId="3836106727" sldId="271"/>
            <ac:spMk id="8" creationId="{39E4C68A-A4A9-48A4-9FF2-D2896B1EA01F}"/>
          </ac:spMkLst>
        </pc:spChg>
        <pc:spChg chg="add">
          <ac:chgData name="Office Admin" userId="8ec022ca3e877920" providerId="LiveId" clId="{CAEC64E3-0343-4CE8-A38F-4F6692A657A6}" dt="2025-01-27T13:01:30.898" v="7955" actId="26606"/>
          <ac:spMkLst>
            <pc:docMk/>
            <pc:sldMk cId="3836106727" sldId="271"/>
            <ac:spMk id="10" creationId="{E2B9AEA5-52CB-49A6-AF8A-33502F291B91}"/>
          </ac:spMkLst>
        </pc:spChg>
      </pc:sldChg>
      <pc:sldChg chg="addSp delSp modSp new mod ord setBg">
        <pc:chgData name="Office Admin" userId="8ec022ca3e877920" providerId="LiveId" clId="{CAEC64E3-0343-4CE8-A38F-4F6692A657A6}" dt="2025-01-27T12:58:34.218" v="7928" actId="26606"/>
        <pc:sldMkLst>
          <pc:docMk/>
          <pc:sldMk cId="2177493887" sldId="272"/>
        </pc:sldMkLst>
        <pc:spChg chg="mod">
          <ac:chgData name="Office Admin" userId="8ec022ca3e877920" providerId="LiveId" clId="{CAEC64E3-0343-4CE8-A38F-4F6692A657A6}" dt="2025-01-27T12:58:34.218" v="7928" actId="26606"/>
          <ac:spMkLst>
            <pc:docMk/>
            <pc:sldMk cId="2177493887" sldId="272"/>
            <ac:spMk id="2" creationId="{FCB8269A-C3BB-69C9-A4D4-B83B391A385C}"/>
          </ac:spMkLst>
        </pc:spChg>
        <pc:spChg chg="add">
          <ac:chgData name="Office Admin" userId="8ec022ca3e877920" providerId="LiveId" clId="{CAEC64E3-0343-4CE8-A38F-4F6692A657A6}" dt="2025-01-27T12:58:34.218" v="7928" actId="26606"/>
          <ac:spMkLst>
            <pc:docMk/>
            <pc:sldMk cId="2177493887" sldId="272"/>
            <ac:spMk id="9" creationId="{9C0365A3-9839-4FC6-BFF6-7115C711FD37}"/>
          </ac:spMkLst>
        </pc:spChg>
        <pc:graphicFrameChg chg="add">
          <ac:chgData name="Office Admin" userId="8ec022ca3e877920" providerId="LiveId" clId="{CAEC64E3-0343-4CE8-A38F-4F6692A657A6}" dt="2025-01-27T12:58:34.218" v="7928" actId="26606"/>
          <ac:graphicFrameMkLst>
            <pc:docMk/>
            <pc:sldMk cId="2177493887" sldId="272"/>
            <ac:graphicFrameMk id="5" creationId="{7ABBB3F1-0C3C-BC8C-3FD9-0568355DD94A}"/>
          </ac:graphicFrameMkLst>
        </pc:graphicFrameChg>
      </pc:sldChg>
      <pc:sldChg chg="new del">
        <pc:chgData name="Office Admin" userId="8ec022ca3e877920" providerId="LiveId" clId="{CAEC64E3-0343-4CE8-A38F-4F6692A657A6}" dt="2025-01-20T14:13:22.052" v="1279" actId="2696"/>
        <pc:sldMkLst>
          <pc:docMk/>
          <pc:sldMk cId="4165644342" sldId="272"/>
        </pc:sldMkLst>
      </pc:sldChg>
      <pc:sldChg chg="modSp new del mod">
        <pc:chgData name="Office Admin" userId="8ec022ca3e877920" providerId="LiveId" clId="{CAEC64E3-0343-4CE8-A38F-4F6692A657A6}" dt="2025-01-23T12:44:42.697" v="1767" actId="2696"/>
        <pc:sldMkLst>
          <pc:docMk/>
          <pc:sldMk cId="3166833953" sldId="273"/>
        </pc:sldMkLst>
      </pc:sldChg>
      <pc:sldChg chg="addSp delSp modSp new mod setBg">
        <pc:chgData name="Office Admin" userId="8ec022ca3e877920" providerId="LiveId" clId="{CAEC64E3-0343-4CE8-A38F-4F6692A657A6}" dt="2025-01-28T09:04:26.531" v="7966" actId="26606"/>
        <pc:sldMkLst>
          <pc:docMk/>
          <pc:sldMk cId="3001707404" sldId="274"/>
        </pc:sldMkLst>
        <pc:spChg chg="mod">
          <ac:chgData name="Office Admin" userId="8ec022ca3e877920" providerId="LiveId" clId="{CAEC64E3-0343-4CE8-A38F-4F6692A657A6}" dt="2025-01-27T12:58:47.314" v="7929" actId="26606"/>
          <ac:spMkLst>
            <pc:docMk/>
            <pc:sldMk cId="3001707404" sldId="274"/>
            <ac:spMk id="2" creationId="{353F9E35-49D6-FA0F-4253-D3A9D53EEBEB}"/>
          </ac:spMkLst>
        </pc:spChg>
        <pc:spChg chg="add del">
          <ac:chgData name="Office Admin" userId="8ec022ca3e877920" providerId="LiveId" clId="{CAEC64E3-0343-4CE8-A38F-4F6692A657A6}" dt="2025-01-28T09:04:26.531" v="7966" actId="26606"/>
          <ac:spMkLst>
            <pc:docMk/>
            <pc:sldMk cId="3001707404" sldId="274"/>
            <ac:spMk id="9" creationId="{9C0365A3-9839-4FC6-BFF6-7115C711FD37}"/>
          </ac:spMkLst>
        </pc:spChg>
        <pc:spChg chg="add">
          <ac:chgData name="Office Admin" userId="8ec022ca3e877920" providerId="LiveId" clId="{CAEC64E3-0343-4CE8-A38F-4F6692A657A6}" dt="2025-01-28T09:04:26.531" v="7966" actId="26606"/>
          <ac:spMkLst>
            <pc:docMk/>
            <pc:sldMk cId="3001707404" sldId="274"/>
            <ac:spMk id="14" creationId="{9C0365A3-9839-4FC6-BFF6-7115C711FD37}"/>
          </ac:spMkLst>
        </pc:spChg>
        <pc:graphicFrameChg chg="add mod modGraphic">
          <ac:chgData name="Office Admin" userId="8ec022ca3e877920" providerId="LiveId" clId="{CAEC64E3-0343-4CE8-A38F-4F6692A657A6}" dt="2025-01-28T09:04:26.531" v="7966" actId="26606"/>
          <ac:graphicFrameMkLst>
            <pc:docMk/>
            <pc:sldMk cId="3001707404" sldId="274"/>
            <ac:graphicFrameMk id="5" creationId="{B19B91EF-70B2-90AB-29D7-50F655116FF0}"/>
          </ac:graphicFrameMkLst>
        </pc:graphicFrameChg>
      </pc:sldChg>
      <pc:sldChg chg="delDesignElem">
        <pc:chgData name="Office Admin" userId="8ec022ca3e877920" providerId="LiveId" clId="{CAEC64E3-0343-4CE8-A38F-4F6692A657A6}" dt="2025-01-23T12:40:45.187" v="1759"/>
        <pc:sldMkLst>
          <pc:docMk/>
          <pc:sldMk cId="3782740459" sldId="275"/>
        </pc:sldMkLst>
      </pc:sldChg>
      <pc:sldChg chg="modSp del mod">
        <pc:chgData name="Office Admin" userId="8ec022ca3e877920" providerId="LiveId" clId="{CAEC64E3-0343-4CE8-A38F-4F6692A657A6}" dt="2025-01-23T12:45:21.549" v="1768" actId="2696"/>
        <pc:sldMkLst>
          <pc:docMk/>
          <pc:sldMk cId="203055049" sldId="298"/>
        </pc:sldMkLst>
      </pc:sldChg>
      <pc:sldChg chg="modSp del mod">
        <pc:chgData name="Office Admin" userId="8ec022ca3e877920" providerId="LiveId" clId="{CAEC64E3-0343-4CE8-A38F-4F6692A657A6}" dt="2025-01-23T12:45:25.761" v="1769" actId="2696"/>
        <pc:sldMkLst>
          <pc:docMk/>
          <pc:sldMk cId="4121197687" sldId="299"/>
        </pc:sldMkLst>
      </pc:sldChg>
      <pc:sldChg chg="modSp del mod">
        <pc:chgData name="Office Admin" userId="8ec022ca3e877920" providerId="LiveId" clId="{CAEC64E3-0343-4CE8-A38F-4F6692A657A6}" dt="2025-01-23T12:45:32.242" v="1770" actId="2696"/>
        <pc:sldMkLst>
          <pc:docMk/>
          <pc:sldMk cId="1590317542" sldId="300"/>
        </pc:sldMkLst>
      </pc:sldChg>
      <pc:sldChg chg="addSp delSp modSp mod setBg">
        <pc:chgData name="Office Admin" userId="8ec022ca3e877920" providerId="LiveId" clId="{CAEC64E3-0343-4CE8-A38F-4F6692A657A6}" dt="2025-01-27T12:59:06.433" v="7933" actId="26606"/>
        <pc:sldMkLst>
          <pc:docMk/>
          <pc:sldMk cId="2863088823" sldId="301"/>
        </pc:sldMkLst>
        <pc:spChg chg="mod">
          <ac:chgData name="Office Admin" userId="8ec022ca3e877920" providerId="LiveId" clId="{CAEC64E3-0343-4CE8-A38F-4F6692A657A6}" dt="2025-01-27T12:59:06.433" v="7933" actId="26606"/>
          <ac:spMkLst>
            <pc:docMk/>
            <pc:sldMk cId="2863088823" sldId="301"/>
            <ac:spMk id="2" creationId="{660ABFCD-5838-4AF4-A9F2-BF7A7BF55E01}"/>
          </ac:spMkLst>
        </pc:spChg>
        <pc:spChg chg="add">
          <ac:chgData name="Office Admin" userId="8ec022ca3e877920" providerId="LiveId" clId="{CAEC64E3-0343-4CE8-A38F-4F6692A657A6}" dt="2025-01-27T12:59:06.433" v="7933" actId="26606"/>
          <ac:spMkLst>
            <pc:docMk/>
            <pc:sldMk cId="2863088823" sldId="301"/>
            <ac:spMk id="7" creationId="{531F7C5C-84F2-4FB1-B9FA-C778772B686F}"/>
          </ac:spMkLst>
        </pc:spChg>
        <pc:spChg chg="add">
          <ac:chgData name="Office Admin" userId="8ec022ca3e877920" providerId="LiveId" clId="{CAEC64E3-0343-4CE8-A38F-4F6692A657A6}" dt="2025-01-27T12:59:06.433" v="7933" actId="26606"/>
          <ac:spMkLst>
            <pc:docMk/>
            <pc:sldMk cId="2863088823" sldId="301"/>
            <ac:spMk id="8" creationId="{B0890400-BB8B-4A44-AB63-65C7CA223EBA}"/>
          </ac:spMkLst>
        </pc:spChg>
        <pc:cxnChg chg="add">
          <ac:chgData name="Office Admin" userId="8ec022ca3e877920" providerId="LiveId" clId="{CAEC64E3-0343-4CE8-A38F-4F6692A657A6}" dt="2025-01-27T12:59:06.433" v="7933" actId="26606"/>
          <ac:cxnSpMkLst>
            <pc:docMk/>
            <pc:sldMk cId="2863088823" sldId="301"/>
            <ac:cxnSpMk id="10" creationId="{4D39B797-CDC6-4529-8A36-9CBFC9816337}"/>
          </ac:cxnSpMkLst>
        </pc:cxnChg>
      </pc:sldChg>
      <pc:sldChg chg="addSp modSp add mod ord">
        <pc:chgData name="Office Admin" userId="8ec022ca3e877920" providerId="LiveId" clId="{CAEC64E3-0343-4CE8-A38F-4F6692A657A6}" dt="2025-01-23T13:13:42.891" v="2161" actId="113"/>
        <pc:sldMkLst>
          <pc:docMk/>
          <pc:sldMk cId="1537240863" sldId="777"/>
        </pc:sldMkLst>
        <pc:spChg chg="add mod">
          <ac:chgData name="Office Admin" userId="8ec022ca3e877920" providerId="LiveId" clId="{CAEC64E3-0343-4CE8-A38F-4F6692A657A6}" dt="2025-01-23T13:05:03.211" v="1870" actId="255"/>
          <ac:spMkLst>
            <pc:docMk/>
            <pc:sldMk cId="1537240863" sldId="777"/>
            <ac:spMk id="2" creationId="{485A3C23-DEA3-BA82-4704-A3EA521F91C8}"/>
          </ac:spMkLst>
        </pc:spChg>
        <pc:spChg chg="mod">
          <ac:chgData name="Office Admin" userId="8ec022ca3e877920" providerId="LiveId" clId="{CAEC64E3-0343-4CE8-A38F-4F6692A657A6}" dt="2025-01-23T13:13:42.891" v="2161" actId="113"/>
          <ac:spMkLst>
            <pc:docMk/>
            <pc:sldMk cId="1537240863" sldId="777"/>
            <ac:spMk id="3" creationId="{34443872-2D37-29A1-BA42-227AA298708E}"/>
          </ac:spMkLst>
        </pc:spChg>
        <pc:graphicFrameChg chg="mod">
          <ac:chgData name="Office Admin" userId="8ec022ca3e877920" providerId="LiveId" clId="{CAEC64E3-0343-4CE8-A38F-4F6692A657A6}" dt="2025-01-23T13:04:20.671" v="1858" actId="113"/>
          <ac:graphicFrameMkLst>
            <pc:docMk/>
            <pc:sldMk cId="1537240863" sldId="777"/>
            <ac:graphicFrameMk id="5" creationId="{BB3C1065-3046-4E9F-D9CF-E858B69BD57A}"/>
          </ac:graphicFrameMkLst>
        </pc:graphicFrameChg>
      </pc:sldChg>
      <pc:sldChg chg="addSp delSp modSp new mod setBg">
        <pc:chgData name="Office Admin" userId="8ec022ca3e877920" providerId="LiveId" clId="{CAEC64E3-0343-4CE8-A38F-4F6692A657A6}" dt="2025-01-27T13:00:04.938" v="7941" actId="26606"/>
        <pc:sldMkLst>
          <pc:docMk/>
          <pc:sldMk cId="158648823" sldId="778"/>
        </pc:sldMkLst>
        <pc:spChg chg="mod">
          <ac:chgData name="Office Admin" userId="8ec022ca3e877920" providerId="LiveId" clId="{CAEC64E3-0343-4CE8-A38F-4F6692A657A6}" dt="2025-01-27T13:00:04.938" v="7941" actId="26606"/>
          <ac:spMkLst>
            <pc:docMk/>
            <pc:sldMk cId="158648823" sldId="778"/>
            <ac:spMk id="2" creationId="{FB2D1C23-EE93-4B88-08EF-C02ABC5932CF}"/>
          </ac:spMkLst>
        </pc:spChg>
        <pc:spChg chg="mod">
          <ac:chgData name="Office Admin" userId="8ec022ca3e877920" providerId="LiveId" clId="{CAEC64E3-0343-4CE8-A38F-4F6692A657A6}" dt="2025-01-27T13:00:04.938" v="7941" actId="26606"/>
          <ac:spMkLst>
            <pc:docMk/>
            <pc:sldMk cId="158648823" sldId="778"/>
            <ac:spMk id="3" creationId="{F8DE8241-EEA9-96E2-35C6-BAB2E68755D2}"/>
          </ac:spMkLst>
        </pc:spChg>
        <pc:spChg chg="add">
          <ac:chgData name="Office Admin" userId="8ec022ca3e877920" providerId="LiveId" clId="{CAEC64E3-0343-4CE8-A38F-4F6692A657A6}" dt="2025-01-27T13:00:04.938" v="7941" actId="26606"/>
          <ac:spMkLst>
            <pc:docMk/>
            <pc:sldMk cId="158648823" sldId="778"/>
            <ac:spMk id="8" creationId="{B0890400-BB8B-4A44-AB63-65C7CA223EBA}"/>
          </ac:spMkLst>
        </pc:spChg>
        <pc:cxnChg chg="add">
          <ac:chgData name="Office Admin" userId="8ec022ca3e877920" providerId="LiveId" clId="{CAEC64E3-0343-4CE8-A38F-4F6692A657A6}" dt="2025-01-27T13:00:04.938" v="7941" actId="26606"/>
          <ac:cxnSpMkLst>
            <pc:docMk/>
            <pc:sldMk cId="158648823" sldId="778"/>
            <ac:cxnSpMk id="10" creationId="{4D39B797-CDC6-4529-8A36-9CBFC9816337}"/>
          </ac:cxnSpMkLst>
        </pc:cxnChg>
      </pc:sldChg>
      <pc:sldChg chg="addSp modSp new mod setBg">
        <pc:chgData name="Office Admin" userId="8ec022ca3e877920" providerId="LiveId" clId="{CAEC64E3-0343-4CE8-A38F-4F6692A657A6}" dt="2025-01-28T09:05:36.045" v="7969" actId="20577"/>
        <pc:sldMkLst>
          <pc:docMk/>
          <pc:sldMk cId="1978092692" sldId="779"/>
        </pc:sldMkLst>
        <pc:spChg chg="mod">
          <ac:chgData name="Office Admin" userId="8ec022ca3e877920" providerId="LiveId" clId="{CAEC64E3-0343-4CE8-A38F-4F6692A657A6}" dt="2025-01-27T13:00:20.895" v="7944" actId="26606"/>
          <ac:spMkLst>
            <pc:docMk/>
            <pc:sldMk cId="1978092692" sldId="779"/>
            <ac:spMk id="2" creationId="{F0116FC4-659D-C03F-F100-53DD0C30A540}"/>
          </ac:spMkLst>
        </pc:spChg>
        <pc:spChg chg="mod">
          <ac:chgData name="Office Admin" userId="8ec022ca3e877920" providerId="LiveId" clId="{CAEC64E3-0343-4CE8-A38F-4F6692A657A6}" dt="2025-01-28T09:05:36.045" v="7969" actId="20577"/>
          <ac:spMkLst>
            <pc:docMk/>
            <pc:sldMk cId="1978092692" sldId="779"/>
            <ac:spMk id="3" creationId="{FCED40CC-45E7-AF06-9541-9F2705517A75}"/>
          </ac:spMkLst>
        </pc:spChg>
        <pc:spChg chg="add">
          <ac:chgData name="Office Admin" userId="8ec022ca3e877920" providerId="LiveId" clId="{CAEC64E3-0343-4CE8-A38F-4F6692A657A6}" dt="2025-01-27T13:00:20.895" v="7944" actId="26606"/>
          <ac:spMkLst>
            <pc:docMk/>
            <pc:sldMk cId="1978092692" sldId="779"/>
            <ac:spMk id="8" creationId="{B0890400-BB8B-4A44-AB63-65C7CA223EBA}"/>
          </ac:spMkLst>
        </pc:spChg>
        <pc:cxnChg chg="add">
          <ac:chgData name="Office Admin" userId="8ec022ca3e877920" providerId="LiveId" clId="{CAEC64E3-0343-4CE8-A38F-4F6692A657A6}" dt="2025-01-27T13:00:20.895" v="7944" actId="26606"/>
          <ac:cxnSpMkLst>
            <pc:docMk/>
            <pc:sldMk cId="1978092692" sldId="779"/>
            <ac:cxnSpMk id="10" creationId="{4D39B797-CDC6-4529-8A36-9CBFC9816337}"/>
          </ac:cxnSpMkLst>
        </pc:cxnChg>
      </pc:sldChg>
      <pc:sldChg chg="addSp modSp new mod setBg">
        <pc:chgData name="Office Admin" userId="8ec022ca3e877920" providerId="LiveId" clId="{CAEC64E3-0343-4CE8-A38F-4F6692A657A6}" dt="2025-01-28T09:06:35.052" v="8056" actId="20577"/>
        <pc:sldMkLst>
          <pc:docMk/>
          <pc:sldMk cId="2029128007" sldId="780"/>
        </pc:sldMkLst>
        <pc:spChg chg="mod">
          <ac:chgData name="Office Admin" userId="8ec022ca3e877920" providerId="LiveId" clId="{CAEC64E3-0343-4CE8-A38F-4F6692A657A6}" dt="2025-01-27T13:00:33.465" v="7947" actId="26606"/>
          <ac:spMkLst>
            <pc:docMk/>
            <pc:sldMk cId="2029128007" sldId="780"/>
            <ac:spMk id="2" creationId="{2C367ED6-A48C-E603-1CF6-724E7901758F}"/>
          </ac:spMkLst>
        </pc:spChg>
        <pc:spChg chg="mod">
          <ac:chgData name="Office Admin" userId="8ec022ca3e877920" providerId="LiveId" clId="{CAEC64E3-0343-4CE8-A38F-4F6692A657A6}" dt="2025-01-28T09:06:35.052" v="8056" actId="20577"/>
          <ac:spMkLst>
            <pc:docMk/>
            <pc:sldMk cId="2029128007" sldId="780"/>
            <ac:spMk id="3" creationId="{532FB8D7-F4C1-928E-1A40-BA59F64C675B}"/>
          </ac:spMkLst>
        </pc:spChg>
        <pc:spChg chg="add">
          <ac:chgData name="Office Admin" userId="8ec022ca3e877920" providerId="LiveId" clId="{CAEC64E3-0343-4CE8-A38F-4F6692A657A6}" dt="2025-01-27T13:00:33.465" v="7947" actId="26606"/>
          <ac:spMkLst>
            <pc:docMk/>
            <pc:sldMk cId="2029128007" sldId="780"/>
            <ac:spMk id="8" creationId="{B0890400-BB8B-4A44-AB63-65C7CA223EBA}"/>
          </ac:spMkLst>
        </pc:spChg>
        <pc:cxnChg chg="add">
          <ac:chgData name="Office Admin" userId="8ec022ca3e877920" providerId="LiveId" clId="{CAEC64E3-0343-4CE8-A38F-4F6692A657A6}" dt="2025-01-27T13:00:33.465" v="7947" actId="26606"/>
          <ac:cxnSpMkLst>
            <pc:docMk/>
            <pc:sldMk cId="2029128007" sldId="780"/>
            <ac:cxnSpMk id="10" creationId="{4D39B797-CDC6-4529-8A36-9CBFC9816337}"/>
          </ac:cxnSpMkLst>
        </pc:cxnChg>
      </pc:sldChg>
      <pc:sldChg chg="addSp modSp new mod setBg">
        <pc:chgData name="Office Admin" userId="8ec022ca3e877920" providerId="LiveId" clId="{CAEC64E3-0343-4CE8-A38F-4F6692A657A6}" dt="2025-01-29T14:09:02.184" v="8071" actId="20577"/>
        <pc:sldMkLst>
          <pc:docMk/>
          <pc:sldMk cId="3352963446" sldId="781"/>
        </pc:sldMkLst>
        <pc:spChg chg="mod">
          <ac:chgData name="Office Admin" userId="8ec022ca3e877920" providerId="LiveId" clId="{CAEC64E3-0343-4CE8-A38F-4F6692A657A6}" dt="2025-01-27T13:00:45.923" v="7950" actId="26606"/>
          <ac:spMkLst>
            <pc:docMk/>
            <pc:sldMk cId="3352963446" sldId="781"/>
            <ac:spMk id="2" creationId="{23C807FF-C9E8-6191-6708-17B07729948B}"/>
          </ac:spMkLst>
        </pc:spChg>
        <pc:spChg chg="mod">
          <ac:chgData name="Office Admin" userId="8ec022ca3e877920" providerId="LiveId" clId="{CAEC64E3-0343-4CE8-A38F-4F6692A657A6}" dt="2025-01-29T14:09:02.184" v="8071" actId="20577"/>
          <ac:spMkLst>
            <pc:docMk/>
            <pc:sldMk cId="3352963446" sldId="781"/>
            <ac:spMk id="3" creationId="{404BB2B4-D8AA-5A3E-111E-8342E99D6A20}"/>
          </ac:spMkLst>
        </pc:spChg>
        <pc:spChg chg="add">
          <ac:chgData name="Office Admin" userId="8ec022ca3e877920" providerId="LiveId" clId="{CAEC64E3-0343-4CE8-A38F-4F6692A657A6}" dt="2025-01-27T13:00:45.923" v="7950" actId="26606"/>
          <ac:spMkLst>
            <pc:docMk/>
            <pc:sldMk cId="3352963446" sldId="781"/>
            <ac:spMk id="8" creationId="{B0890400-BB8B-4A44-AB63-65C7CA223EBA}"/>
          </ac:spMkLst>
        </pc:spChg>
        <pc:cxnChg chg="add">
          <ac:chgData name="Office Admin" userId="8ec022ca3e877920" providerId="LiveId" clId="{CAEC64E3-0343-4CE8-A38F-4F6692A657A6}" dt="2025-01-27T13:00:45.923" v="7950" actId="26606"/>
          <ac:cxnSpMkLst>
            <pc:docMk/>
            <pc:sldMk cId="3352963446" sldId="781"/>
            <ac:cxnSpMk id="10" creationId="{4D39B797-CDC6-4529-8A36-9CBFC9816337}"/>
          </ac:cxnSpMkLst>
        </pc:cxnChg>
      </pc:sldChg>
      <pc:sldChg chg="addSp delSp modSp new mod setBg">
        <pc:chgData name="Office Admin" userId="8ec022ca3e877920" providerId="LiveId" clId="{CAEC64E3-0343-4CE8-A38F-4F6692A657A6}" dt="2025-01-28T09:07:00.016" v="8057" actId="26606"/>
        <pc:sldMkLst>
          <pc:docMk/>
          <pc:sldMk cId="143714564" sldId="782"/>
        </pc:sldMkLst>
        <pc:spChg chg="mod">
          <ac:chgData name="Office Admin" userId="8ec022ca3e877920" providerId="LiveId" clId="{CAEC64E3-0343-4CE8-A38F-4F6692A657A6}" dt="2025-01-27T13:01:13.436" v="7953" actId="26606"/>
          <ac:spMkLst>
            <pc:docMk/>
            <pc:sldMk cId="143714564" sldId="782"/>
            <ac:spMk id="2" creationId="{506BF659-4477-4E42-6A2C-AFF2494AE1C9}"/>
          </ac:spMkLst>
        </pc:spChg>
        <pc:spChg chg="add del">
          <ac:chgData name="Office Admin" userId="8ec022ca3e877920" providerId="LiveId" clId="{CAEC64E3-0343-4CE8-A38F-4F6692A657A6}" dt="2025-01-28T09:07:00.016" v="8057" actId="26606"/>
          <ac:spMkLst>
            <pc:docMk/>
            <pc:sldMk cId="143714564" sldId="782"/>
            <ac:spMk id="9" creationId="{9C0365A3-9839-4FC6-BFF6-7115C711FD37}"/>
          </ac:spMkLst>
        </pc:spChg>
        <pc:spChg chg="add">
          <ac:chgData name="Office Admin" userId="8ec022ca3e877920" providerId="LiveId" clId="{CAEC64E3-0343-4CE8-A38F-4F6692A657A6}" dt="2025-01-28T09:07:00.016" v="8057" actId="26606"/>
          <ac:spMkLst>
            <pc:docMk/>
            <pc:sldMk cId="143714564" sldId="782"/>
            <ac:spMk id="14" creationId="{9C0365A3-9839-4FC6-BFF6-7115C711FD37}"/>
          </ac:spMkLst>
        </pc:spChg>
        <pc:graphicFrameChg chg="add mod modGraphic">
          <ac:chgData name="Office Admin" userId="8ec022ca3e877920" providerId="LiveId" clId="{CAEC64E3-0343-4CE8-A38F-4F6692A657A6}" dt="2025-01-28T09:07:00.016" v="8057" actId="26606"/>
          <ac:graphicFrameMkLst>
            <pc:docMk/>
            <pc:sldMk cId="143714564" sldId="782"/>
            <ac:graphicFrameMk id="5" creationId="{95131882-EB81-D672-8E9A-3BEEDD99CB1A}"/>
          </ac:graphicFrameMkLst>
        </pc:graphicFrameChg>
      </pc:sldChg>
      <pc:sldChg chg="addSp delSp modSp new mod">
        <pc:chgData name="Office Admin" userId="8ec022ca3e877920" providerId="LiveId" clId="{CAEC64E3-0343-4CE8-A38F-4F6692A657A6}" dt="2025-01-27T12:57:51.816" v="7923"/>
        <pc:sldMkLst>
          <pc:docMk/>
          <pc:sldMk cId="2014686744" sldId="783"/>
        </pc:sldMkLst>
        <pc:spChg chg="mod">
          <ac:chgData name="Office Admin" userId="8ec022ca3e877920" providerId="LiveId" clId="{CAEC64E3-0343-4CE8-A38F-4F6692A657A6}" dt="2025-01-27T12:57:51.816" v="7923"/>
          <ac:spMkLst>
            <pc:docMk/>
            <pc:sldMk cId="2014686744" sldId="783"/>
            <ac:spMk id="2" creationId="{9337670A-C30C-688F-DF24-528BFBEC1853}"/>
          </ac:spMkLst>
        </pc:spChg>
        <pc:picChg chg="add mod">
          <ac:chgData name="Office Admin" userId="8ec022ca3e877920" providerId="LiveId" clId="{CAEC64E3-0343-4CE8-A38F-4F6692A657A6}" dt="2025-01-24T11:55:24.193" v="2356" actId="1076"/>
          <ac:picMkLst>
            <pc:docMk/>
            <pc:sldMk cId="2014686744" sldId="783"/>
            <ac:picMk id="5" creationId="{D2C296C8-FB0D-640A-4743-3259FE5264DC}"/>
          </ac:picMkLst>
        </pc:picChg>
      </pc:sldChg>
      <pc:sldChg chg="addSp modSp add mod">
        <pc:chgData name="Office Admin" userId="8ec022ca3e877920" providerId="LiveId" clId="{CAEC64E3-0343-4CE8-A38F-4F6692A657A6}" dt="2025-01-27T12:57:51.816" v="7923"/>
        <pc:sldMkLst>
          <pc:docMk/>
          <pc:sldMk cId="3709825645" sldId="784"/>
        </pc:sldMkLst>
        <pc:spChg chg="mod">
          <ac:chgData name="Office Admin" userId="8ec022ca3e877920" providerId="LiveId" clId="{CAEC64E3-0343-4CE8-A38F-4F6692A657A6}" dt="2025-01-27T12:57:51.816" v="7923"/>
          <ac:spMkLst>
            <pc:docMk/>
            <pc:sldMk cId="3709825645" sldId="784"/>
            <ac:spMk id="2" creationId="{7015244F-76D9-5734-38E1-7FF9497D4145}"/>
          </ac:spMkLst>
        </pc:spChg>
        <pc:spChg chg="add mod">
          <ac:chgData name="Office Admin" userId="8ec022ca3e877920" providerId="LiveId" clId="{CAEC64E3-0343-4CE8-A38F-4F6692A657A6}" dt="2025-01-24T11:59:14.449" v="2475" actId="1076"/>
          <ac:spMkLst>
            <pc:docMk/>
            <pc:sldMk cId="3709825645" sldId="784"/>
            <ac:spMk id="3" creationId="{4DB95678-8738-E3DA-814F-EFA565BE8DE6}"/>
          </ac:spMkLst>
        </pc:spChg>
        <pc:spChg chg="add mod">
          <ac:chgData name="Office Admin" userId="8ec022ca3e877920" providerId="LiveId" clId="{CAEC64E3-0343-4CE8-A38F-4F6692A657A6}" dt="2025-01-24T11:57:52.273" v="2439" actId="207"/>
          <ac:spMkLst>
            <pc:docMk/>
            <pc:sldMk cId="3709825645" sldId="784"/>
            <ac:spMk id="4" creationId="{358F6434-0D2C-BFA7-0926-40F3A9488BD4}"/>
          </ac:spMkLst>
        </pc:spChg>
        <pc:spChg chg="add mod">
          <ac:chgData name="Office Admin" userId="8ec022ca3e877920" providerId="LiveId" clId="{CAEC64E3-0343-4CE8-A38F-4F6692A657A6}" dt="2025-01-24T11:59:08.449" v="2474" actId="1076"/>
          <ac:spMkLst>
            <pc:docMk/>
            <pc:sldMk cId="3709825645" sldId="784"/>
            <ac:spMk id="6" creationId="{CB442E2E-82F8-7768-677E-638950299A86}"/>
          </ac:spMkLst>
        </pc:spChg>
      </pc:sldChg>
      <pc:sldChg chg="addSp modSp add mod setBg">
        <pc:chgData name="Office Admin" userId="8ec022ca3e877920" providerId="LiveId" clId="{CAEC64E3-0343-4CE8-A38F-4F6692A657A6}" dt="2025-01-27T12:59:37.946" v="7938" actId="26606"/>
        <pc:sldMkLst>
          <pc:docMk/>
          <pc:sldMk cId="3457479427" sldId="785"/>
        </pc:sldMkLst>
        <pc:spChg chg="mod">
          <ac:chgData name="Office Admin" userId="8ec022ca3e877920" providerId="LiveId" clId="{CAEC64E3-0343-4CE8-A38F-4F6692A657A6}" dt="2025-01-27T12:59:37.946" v="7938" actId="26606"/>
          <ac:spMkLst>
            <pc:docMk/>
            <pc:sldMk cId="3457479427" sldId="785"/>
            <ac:spMk id="2" creationId="{9E6AF777-0FFB-E120-99CE-F897A9C7D019}"/>
          </ac:spMkLst>
        </pc:spChg>
        <pc:spChg chg="mod">
          <ac:chgData name="Office Admin" userId="8ec022ca3e877920" providerId="LiveId" clId="{CAEC64E3-0343-4CE8-A38F-4F6692A657A6}" dt="2025-01-27T12:59:37.946" v="7938" actId="26606"/>
          <ac:spMkLst>
            <pc:docMk/>
            <pc:sldMk cId="3457479427" sldId="785"/>
            <ac:spMk id="3" creationId="{DE22DE42-9C55-7A4C-6297-705B41530ACF}"/>
          </ac:spMkLst>
        </pc:spChg>
        <pc:spChg chg="add">
          <ac:chgData name="Office Admin" userId="8ec022ca3e877920" providerId="LiveId" clId="{CAEC64E3-0343-4CE8-A38F-4F6692A657A6}" dt="2025-01-27T12:59:37.946" v="7938" actId="26606"/>
          <ac:spMkLst>
            <pc:docMk/>
            <pc:sldMk cId="3457479427" sldId="785"/>
            <ac:spMk id="8" creationId="{39E4C68A-A4A9-48A4-9FF2-D2896B1EA01F}"/>
          </ac:spMkLst>
        </pc:spChg>
        <pc:spChg chg="add">
          <ac:chgData name="Office Admin" userId="8ec022ca3e877920" providerId="LiveId" clId="{CAEC64E3-0343-4CE8-A38F-4F6692A657A6}" dt="2025-01-27T12:59:37.946" v="7938" actId="26606"/>
          <ac:spMkLst>
            <pc:docMk/>
            <pc:sldMk cId="3457479427" sldId="785"/>
            <ac:spMk id="10" creationId="{E2B9AEA5-52CB-49A6-AF8A-33502F291B91}"/>
          </ac:spMkLst>
        </pc:spChg>
      </pc:sldChg>
      <pc:sldChg chg="addSp modSp add mod setBg">
        <pc:chgData name="Office Admin" userId="8ec022ca3e877920" providerId="LiveId" clId="{CAEC64E3-0343-4CE8-A38F-4F6692A657A6}" dt="2025-01-27T13:00:10.371" v="7942" actId="26606"/>
        <pc:sldMkLst>
          <pc:docMk/>
          <pc:sldMk cId="3732064387" sldId="786"/>
        </pc:sldMkLst>
        <pc:spChg chg="mod">
          <ac:chgData name="Office Admin" userId="8ec022ca3e877920" providerId="LiveId" clId="{CAEC64E3-0343-4CE8-A38F-4F6692A657A6}" dt="2025-01-27T13:00:10.371" v="7942" actId="26606"/>
          <ac:spMkLst>
            <pc:docMk/>
            <pc:sldMk cId="3732064387" sldId="786"/>
            <ac:spMk id="2" creationId="{54F73E25-279B-031C-9BE5-7B6EEB52A848}"/>
          </ac:spMkLst>
        </pc:spChg>
        <pc:spChg chg="mod">
          <ac:chgData name="Office Admin" userId="8ec022ca3e877920" providerId="LiveId" clId="{CAEC64E3-0343-4CE8-A38F-4F6692A657A6}" dt="2025-01-27T13:00:10.371" v="7942" actId="26606"/>
          <ac:spMkLst>
            <pc:docMk/>
            <pc:sldMk cId="3732064387" sldId="786"/>
            <ac:spMk id="3" creationId="{03C9363D-862E-1726-F2A5-5DD6B04DAC2D}"/>
          </ac:spMkLst>
        </pc:spChg>
        <pc:spChg chg="add">
          <ac:chgData name="Office Admin" userId="8ec022ca3e877920" providerId="LiveId" clId="{CAEC64E3-0343-4CE8-A38F-4F6692A657A6}" dt="2025-01-27T13:00:10.371" v="7942" actId="26606"/>
          <ac:spMkLst>
            <pc:docMk/>
            <pc:sldMk cId="3732064387" sldId="786"/>
            <ac:spMk id="8" creationId="{B0890400-BB8B-4A44-AB63-65C7CA223EBA}"/>
          </ac:spMkLst>
        </pc:spChg>
        <pc:cxnChg chg="add">
          <ac:chgData name="Office Admin" userId="8ec022ca3e877920" providerId="LiveId" clId="{CAEC64E3-0343-4CE8-A38F-4F6692A657A6}" dt="2025-01-27T13:00:10.371" v="7942" actId="26606"/>
          <ac:cxnSpMkLst>
            <pc:docMk/>
            <pc:sldMk cId="3732064387" sldId="786"/>
            <ac:cxnSpMk id="10" creationId="{4D39B797-CDC6-4529-8A36-9CBFC9816337}"/>
          </ac:cxnSpMkLst>
        </pc:cxnChg>
      </pc:sldChg>
      <pc:sldChg chg="addSp modSp add mod ord setBg">
        <pc:chgData name="Office Admin" userId="8ec022ca3e877920" providerId="LiveId" clId="{CAEC64E3-0343-4CE8-A38F-4F6692A657A6}" dt="2025-01-27T13:00:24.038" v="7945" actId="26606"/>
        <pc:sldMkLst>
          <pc:docMk/>
          <pc:sldMk cId="2435028791" sldId="787"/>
        </pc:sldMkLst>
        <pc:spChg chg="mod">
          <ac:chgData name="Office Admin" userId="8ec022ca3e877920" providerId="LiveId" clId="{CAEC64E3-0343-4CE8-A38F-4F6692A657A6}" dt="2025-01-27T13:00:24.038" v="7945" actId="26606"/>
          <ac:spMkLst>
            <pc:docMk/>
            <pc:sldMk cId="2435028791" sldId="787"/>
            <ac:spMk id="2" creationId="{A77143FF-D853-9479-CC31-42D12E76599F}"/>
          </ac:spMkLst>
        </pc:spChg>
        <pc:spChg chg="mod">
          <ac:chgData name="Office Admin" userId="8ec022ca3e877920" providerId="LiveId" clId="{CAEC64E3-0343-4CE8-A38F-4F6692A657A6}" dt="2025-01-27T13:00:24.038" v="7945" actId="26606"/>
          <ac:spMkLst>
            <pc:docMk/>
            <pc:sldMk cId="2435028791" sldId="787"/>
            <ac:spMk id="3" creationId="{FE61F80A-BF79-6337-97EC-22AF4CB7EDA4}"/>
          </ac:spMkLst>
        </pc:spChg>
        <pc:spChg chg="add">
          <ac:chgData name="Office Admin" userId="8ec022ca3e877920" providerId="LiveId" clId="{CAEC64E3-0343-4CE8-A38F-4F6692A657A6}" dt="2025-01-27T13:00:24.038" v="7945" actId="26606"/>
          <ac:spMkLst>
            <pc:docMk/>
            <pc:sldMk cId="2435028791" sldId="787"/>
            <ac:spMk id="8" creationId="{B0890400-BB8B-4A44-AB63-65C7CA223EBA}"/>
          </ac:spMkLst>
        </pc:spChg>
        <pc:cxnChg chg="add">
          <ac:chgData name="Office Admin" userId="8ec022ca3e877920" providerId="LiveId" clId="{CAEC64E3-0343-4CE8-A38F-4F6692A657A6}" dt="2025-01-27T13:00:24.038" v="7945" actId="26606"/>
          <ac:cxnSpMkLst>
            <pc:docMk/>
            <pc:sldMk cId="2435028791" sldId="787"/>
            <ac:cxnSpMk id="10" creationId="{4D39B797-CDC6-4529-8A36-9CBFC9816337}"/>
          </ac:cxnSpMkLst>
        </pc:cxnChg>
      </pc:sldChg>
      <pc:sldChg chg="addSp modSp add mod ord setBg">
        <pc:chgData name="Office Admin" userId="8ec022ca3e877920" providerId="LiveId" clId="{CAEC64E3-0343-4CE8-A38F-4F6692A657A6}" dt="2025-01-27T13:00:36.601" v="7948" actId="26606"/>
        <pc:sldMkLst>
          <pc:docMk/>
          <pc:sldMk cId="1334473541" sldId="788"/>
        </pc:sldMkLst>
        <pc:spChg chg="mod">
          <ac:chgData name="Office Admin" userId="8ec022ca3e877920" providerId="LiveId" clId="{CAEC64E3-0343-4CE8-A38F-4F6692A657A6}" dt="2025-01-27T13:00:36.601" v="7948" actId="26606"/>
          <ac:spMkLst>
            <pc:docMk/>
            <pc:sldMk cId="1334473541" sldId="788"/>
            <ac:spMk id="2" creationId="{52997BB0-0EE3-DEF6-0FEC-45C4379B8E5A}"/>
          </ac:spMkLst>
        </pc:spChg>
        <pc:spChg chg="mod">
          <ac:chgData name="Office Admin" userId="8ec022ca3e877920" providerId="LiveId" clId="{CAEC64E3-0343-4CE8-A38F-4F6692A657A6}" dt="2025-01-27T13:00:36.601" v="7948" actId="26606"/>
          <ac:spMkLst>
            <pc:docMk/>
            <pc:sldMk cId="1334473541" sldId="788"/>
            <ac:spMk id="3" creationId="{E42CF3C6-79D4-1F74-DE17-E9F7C04C9C2B}"/>
          </ac:spMkLst>
        </pc:spChg>
        <pc:spChg chg="add">
          <ac:chgData name="Office Admin" userId="8ec022ca3e877920" providerId="LiveId" clId="{CAEC64E3-0343-4CE8-A38F-4F6692A657A6}" dt="2025-01-27T13:00:36.601" v="7948" actId="26606"/>
          <ac:spMkLst>
            <pc:docMk/>
            <pc:sldMk cId="1334473541" sldId="788"/>
            <ac:spMk id="8" creationId="{B0890400-BB8B-4A44-AB63-65C7CA223EBA}"/>
          </ac:spMkLst>
        </pc:spChg>
        <pc:cxnChg chg="add">
          <ac:chgData name="Office Admin" userId="8ec022ca3e877920" providerId="LiveId" clId="{CAEC64E3-0343-4CE8-A38F-4F6692A657A6}" dt="2025-01-27T13:00:36.601" v="7948" actId="26606"/>
          <ac:cxnSpMkLst>
            <pc:docMk/>
            <pc:sldMk cId="1334473541" sldId="788"/>
            <ac:cxnSpMk id="10" creationId="{4D39B797-CDC6-4529-8A36-9CBFC9816337}"/>
          </ac:cxnSpMkLst>
        </pc:cxnChg>
      </pc:sldChg>
      <pc:sldChg chg="addSp modSp add mod ord setBg">
        <pc:chgData name="Office Admin" userId="8ec022ca3e877920" providerId="LiveId" clId="{CAEC64E3-0343-4CE8-A38F-4F6692A657A6}" dt="2025-01-29T10:44:42.491" v="8070" actId="20577"/>
        <pc:sldMkLst>
          <pc:docMk/>
          <pc:sldMk cId="4144692025" sldId="789"/>
        </pc:sldMkLst>
        <pc:spChg chg="mod">
          <ac:chgData name="Office Admin" userId="8ec022ca3e877920" providerId="LiveId" clId="{CAEC64E3-0343-4CE8-A38F-4F6692A657A6}" dt="2025-01-29T10:44:42.491" v="8070" actId="20577"/>
          <ac:spMkLst>
            <pc:docMk/>
            <pc:sldMk cId="4144692025" sldId="789"/>
            <ac:spMk id="2" creationId="{9514B4F1-B49A-7FAF-EB70-21911205281C}"/>
          </ac:spMkLst>
        </pc:spChg>
        <pc:spChg chg="mod">
          <ac:chgData name="Office Admin" userId="8ec022ca3e877920" providerId="LiveId" clId="{CAEC64E3-0343-4CE8-A38F-4F6692A657A6}" dt="2025-01-27T13:00:49.976" v="7951" actId="26606"/>
          <ac:spMkLst>
            <pc:docMk/>
            <pc:sldMk cId="4144692025" sldId="789"/>
            <ac:spMk id="3" creationId="{F08C82F9-4621-F420-EA0F-004B2A406A9C}"/>
          </ac:spMkLst>
        </pc:spChg>
        <pc:spChg chg="add">
          <ac:chgData name="Office Admin" userId="8ec022ca3e877920" providerId="LiveId" clId="{CAEC64E3-0343-4CE8-A38F-4F6692A657A6}" dt="2025-01-27T13:00:49.976" v="7951" actId="26606"/>
          <ac:spMkLst>
            <pc:docMk/>
            <pc:sldMk cId="4144692025" sldId="789"/>
            <ac:spMk id="8" creationId="{B0890400-BB8B-4A44-AB63-65C7CA223EBA}"/>
          </ac:spMkLst>
        </pc:spChg>
        <pc:cxnChg chg="add">
          <ac:chgData name="Office Admin" userId="8ec022ca3e877920" providerId="LiveId" clId="{CAEC64E3-0343-4CE8-A38F-4F6692A657A6}" dt="2025-01-27T13:00:49.976" v="7951" actId="26606"/>
          <ac:cxnSpMkLst>
            <pc:docMk/>
            <pc:sldMk cId="4144692025" sldId="789"/>
            <ac:cxnSpMk id="10" creationId="{4D39B797-CDC6-4529-8A36-9CBFC9816337}"/>
          </ac:cxnSpMkLst>
        </pc:cxnChg>
      </pc:sldChg>
      <pc:sldChg chg="addSp modSp new mod setBg">
        <pc:chgData name="Office Admin" userId="8ec022ca3e877920" providerId="LiveId" clId="{CAEC64E3-0343-4CE8-A38F-4F6692A657A6}" dt="2025-01-27T13:01:37.691" v="7957" actId="26606"/>
        <pc:sldMkLst>
          <pc:docMk/>
          <pc:sldMk cId="4068182026" sldId="790"/>
        </pc:sldMkLst>
        <pc:spChg chg="mod">
          <ac:chgData name="Office Admin" userId="8ec022ca3e877920" providerId="LiveId" clId="{CAEC64E3-0343-4CE8-A38F-4F6692A657A6}" dt="2025-01-27T13:01:37.691" v="7957" actId="26606"/>
          <ac:spMkLst>
            <pc:docMk/>
            <pc:sldMk cId="4068182026" sldId="790"/>
            <ac:spMk id="2" creationId="{AAB1E1F9-19D7-0EF7-7106-76FADD0F28CA}"/>
          </ac:spMkLst>
        </pc:spChg>
        <pc:spChg chg="mod">
          <ac:chgData name="Office Admin" userId="8ec022ca3e877920" providerId="LiveId" clId="{CAEC64E3-0343-4CE8-A38F-4F6692A657A6}" dt="2025-01-27T13:01:37.691" v="7957" actId="26606"/>
          <ac:spMkLst>
            <pc:docMk/>
            <pc:sldMk cId="4068182026" sldId="790"/>
            <ac:spMk id="3" creationId="{53C2C640-9A8C-B49F-6D43-9AE1B17748A4}"/>
          </ac:spMkLst>
        </pc:spChg>
        <pc:spChg chg="add">
          <ac:chgData name="Office Admin" userId="8ec022ca3e877920" providerId="LiveId" clId="{CAEC64E3-0343-4CE8-A38F-4F6692A657A6}" dt="2025-01-27T13:01:37.691" v="7957" actId="26606"/>
          <ac:spMkLst>
            <pc:docMk/>
            <pc:sldMk cId="4068182026" sldId="790"/>
            <ac:spMk id="8" creationId="{39E4C68A-A4A9-48A4-9FF2-D2896B1EA01F}"/>
          </ac:spMkLst>
        </pc:spChg>
        <pc:spChg chg="add">
          <ac:chgData name="Office Admin" userId="8ec022ca3e877920" providerId="LiveId" clId="{CAEC64E3-0343-4CE8-A38F-4F6692A657A6}" dt="2025-01-27T13:01:37.691" v="7957" actId="26606"/>
          <ac:spMkLst>
            <pc:docMk/>
            <pc:sldMk cId="4068182026" sldId="790"/>
            <ac:spMk id="10" creationId="{E2B9AEA5-52CB-49A6-AF8A-33502F291B91}"/>
          </ac:spMkLst>
        </pc:spChg>
      </pc:sldChg>
      <pc:sldChg chg="addSp modSp new mod setBg">
        <pc:chgData name="Office Admin" userId="8ec022ca3e877920" providerId="LiveId" clId="{CAEC64E3-0343-4CE8-A38F-4F6692A657A6}" dt="2025-01-27T13:01:25.404" v="7954" actId="26606"/>
        <pc:sldMkLst>
          <pc:docMk/>
          <pc:sldMk cId="3854331535" sldId="791"/>
        </pc:sldMkLst>
        <pc:spChg chg="mod">
          <ac:chgData name="Office Admin" userId="8ec022ca3e877920" providerId="LiveId" clId="{CAEC64E3-0343-4CE8-A38F-4F6692A657A6}" dt="2025-01-27T13:01:25.404" v="7954" actId="26606"/>
          <ac:spMkLst>
            <pc:docMk/>
            <pc:sldMk cId="3854331535" sldId="791"/>
            <ac:spMk id="2" creationId="{C115F50F-11D2-BEF5-5F8A-D2FC3B197DF2}"/>
          </ac:spMkLst>
        </pc:spChg>
        <pc:spChg chg="mod">
          <ac:chgData name="Office Admin" userId="8ec022ca3e877920" providerId="LiveId" clId="{CAEC64E3-0343-4CE8-A38F-4F6692A657A6}" dt="2025-01-27T13:01:25.404" v="7954" actId="26606"/>
          <ac:spMkLst>
            <pc:docMk/>
            <pc:sldMk cId="3854331535" sldId="791"/>
            <ac:spMk id="3" creationId="{88EE504A-6711-22B1-4D7C-DDDF2C48FC27}"/>
          </ac:spMkLst>
        </pc:spChg>
        <pc:spChg chg="add">
          <ac:chgData name="Office Admin" userId="8ec022ca3e877920" providerId="LiveId" clId="{CAEC64E3-0343-4CE8-A38F-4F6692A657A6}" dt="2025-01-27T13:01:25.404" v="7954" actId="26606"/>
          <ac:spMkLst>
            <pc:docMk/>
            <pc:sldMk cId="3854331535" sldId="791"/>
            <ac:spMk id="8" creationId="{39E4C68A-A4A9-48A4-9FF2-D2896B1EA01F}"/>
          </ac:spMkLst>
        </pc:spChg>
        <pc:spChg chg="add">
          <ac:chgData name="Office Admin" userId="8ec022ca3e877920" providerId="LiveId" clId="{CAEC64E3-0343-4CE8-A38F-4F6692A657A6}" dt="2025-01-27T13:01:25.404" v="7954" actId="26606"/>
          <ac:spMkLst>
            <pc:docMk/>
            <pc:sldMk cId="3854331535" sldId="791"/>
            <ac:spMk id="10" creationId="{E2B9AEA5-52CB-49A6-AF8A-33502F291B91}"/>
          </ac:spMkLst>
        </pc:spChg>
      </pc:sldChg>
      <pc:sldChg chg="addSp modSp new mod setBg">
        <pc:chgData name="Office Admin" userId="8ec022ca3e877920" providerId="LiveId" clId="{CAEC64E3-0343-4CE8-A38F-4F6692A657A6}" dt="2025-01-27T13:01:41.688" v="7958" actId="26606"/>
        <pc:sldMkLst>
          <pc:docMk/>
          <pc:sldMk cId="1585884511" sldId="792"/>
        </pc:sldMkLst>
        <pc:spChg chg="mod">
          <ac:chgData name="Office Admin" userId="8ec022ca3e877920" providerId="LiveId" clId="{CAEC64E3-0343-4CE8-A38F-4F6692A657A6}" dt="2025-01-27T13:01:41.688" v="7958" actId="26606"/>
          <ac:spMkLst>
            <pc:docMk/>
            <pc:sldMk cId="1585884511" sldId="792"/>
            <ac:spMk id="2" creationId="{62D0FB6E-F132-EDCD-0498-506D59EB2FEC}"/>
          </ac:spMkLst>
        </pc:spChg>
        <pc:spChg chg="mod">
          <ac:chgData name="Office Admin" userId="8ec022ca3e877920" providerId="LiveId" clId="{CAEC64E3-0343-4CE8-A38F-4F6692A657A6}" dt="2025-01-27T13:01:41.688" v="7958" actId="26606"/>
          <ac:spMkLst>
            <pc:docMk/>
            <pc:sldMk cId="1585884511" sldId="792"/>
            <ac:spMk id="3" creationId="{E9041177-DABC-D3E3-A8D4-30E5405A58CC}"/>
          </ac:spMkLst>
        </pc:spChg>
        <pc:spChg chg="add">
          <ac:chgData name="Office Admin" userId="8ec022ca3e877920" providerId="LiveId" clId="{CAEC64E3-0343-4CE8-A38F-4F6692A657A6}" dt="2025-01-27T13:01:41.688" v="7958" actId="26606"/>
          <ac:spMkLst>
            <pc:docMk/>
            <pc:sldMk cId="1585884511" sldId="792"/>
            <ac:spMk id="8" creationId="{39E4C68A-A4A9-48A4-9FF2-D2896B1EA01F}"/>
          </ac:spMkLst>
        </pc:spChg>
        <pc:spChg chg="add">
          <ac:chgData name="Office Admin" userId="8ec022ca3e877920" providerId="LiveId" clId="{CAEC64E3-0343-4CE8-A38F-4F6692A657A6}" dt="2025-01-27T13:01:41.688" v="7958" actId="26606"/>
          <ac:spMkLst>
            <pc:docMk/>
            <pc:sldMk cId="1585884511" sldId="792"/>
            <ac:spMk id="10" creationId="{E2B9AEA5-52CB-49A6-AF8A-33502F291B91}"/>
          </ac:spMkLst>
        </pc:spChg>
      </pc:sldChg>
      <pc:sldChg chg="addSp delSp modSp new mod setBg delDesignElem">
        <pc:chgData name="Office Admin" userId="8ec022ca3e877920" providerId="LiveId" clId="{CAEC64E3-0343-4CE8-A38F-4F6692A657A6}" dt="2025-01-27T12:58:14.141" v="7926" actId="26606"/>
        <pc:sldMkLst>
          <pc:docMk/>
          <pc:sldMk cId="3033380358" sldId="793"/>
        </pc:sldMkLst>
        <pc:spChg chg="mod">
          <ac:chgData name="Office Admin" userId="8ec022ca3e877920" providerId="LiveId" clId="{CAEC64E3-0343-4CE8-A38F-4F6692A657A6}" dt="2025-01-27T12:58:14.141" v="7926" actId="26606"/>
          <ac:spMkLst>
            <pc:docMk/>
            <pc:sldMk cId="3033380358" sldId="793"/>
            <ac:spMk id="2" creationId="{6E530405-AEC1-E925-31FB-5D54BDC95C1D}"/>
          </ac:spMkLst>
        </pc:spChg>
        <pc:graphicFrameChg chg="add mod modGraphic">
          <ac:chgData name="Office Admin" userId="8ec022ca3e877920" providerId="LiveId" clId="{CAEC64E3-0343-4CE8-A38F-4F6692A657A6}" dt="2025-01-27T12:58:14.141" v="7926" actId="26606"/>
          <ac:graphicFrameMkLst>
            <pc:docMk/>
            <pc:sldMk cId="3033380358" sldId="793"/>
            <ac:graphicFrameMk id="5" creationId="{DB3524E7-2DD3-C77F-CC5E-7A583326E97A}"/>
          </ac:graphicFrameMkLst>
        </pc:graphicFrameChg>
      </pc:sldChg>
    </pc:docChg>
  </pc:docChgLst>
</pc:chgInfo>
</file>

<file path=ppt/diagrams/_rels/data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10.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10.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accent4_2">
  <dgm:title val=""/>
  <dgm:desc val=""/>
  <dgm:catLst>
    <dgm:cat type="accent4" pri="14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dgm:fillClrLst>
    <dgm:linClrLst meth="repeat">
      <a:schemeClr val="lt1">
        <a:alpha val="0"/>
      </a:schemeClr>
    </dgm:linClrLst>
    <dgm:effectClrLst/>
    <dgm:txLinClrLst/>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icon_accent4_2">
  <dgm:title val=""/>
  <dgm:desc val=""/>
  <dgm:catLst>
    <dgm:cat type="accent4" pri="14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dgm:fillClrLst>
    <dgm:linClrLst meth="repeat">
      <a:schemeClr val="lt1">
        <a:alpha val="0"/>
      </a:schemeClr>
    </dgm:linClrLst>
    <dgm:effectClrLst/>
    <dgm:txLinClrLst/>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A2DDFE-D2AA-4E64-8448-EC3DADD54BB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DECD0FD-6FC4-4077-AFDC-1658FFE14BD0}">
      <dgm:prSet/>
      <dgm:spPr/>
      <dgm:t>
        <a:bodyPr/>
        <a:lstStyle/>
        <a:p>
          <a:r>
            <a:rPr lang="en-GB"/>
            <a:t>To define Trust and how it is an essential part of Consumer Duty regulations</a:t>
          </a:r>
          <a:endParaRPr lang="en-US"/>
        </a:p>
      </dgm:t>
    </dgm:pt>
    <dgm:pt modelId="{2D83800F-1915-4550-9CCC-D8C5FD22FFAB}" type="parTrans" cxnId="{9B74FDE8-AA0E-488D-9117-30DC223FB621}">
      <dgm:prSet/>
      <dgm:spPr/>
      <dgm:t>
        <a:bodyPr/>
        <a:lstStyle/>
        <a:p>
          <a:endParaRPr lang="en-US"/>
        </a:p>
      </dgm:t>
    </dgm:pt>
    <dgm:pt modelId="{700A7B39-9252-4BA9-9B8A-89C1ADFDCB06}" type="sibTrans" cxnId="{9B74FDE8-AA0E-488D-9117-30DC223FB621}">
      <dgm:prSet/>
      <dgm:spPr/>
      <dgm:t>
        <a:bodyPr/>
        <a:lstStyle/>
        <a:p>
          <a:endParaRPr lang="en-US"/>
        </a:p>
      </dgm:t>
    </dgm:pt>
    <dgm:pt modelId="{B79BA1D1-686E-437A-832D-C14C0DEDE6B7}">
      <dgm:prSet/>
      <dgm:spPr/>
      <dgm:t>
        <a:bodyPr/>
        <a:lstStyle/>
        <a:p>
          <a:r>
            <a:rPr lang="en-GB"/>
            <a:t>To be able to measure Trust across the 4 key components</a:t>
          </a:r>
          <a:endParaRPr lang="en-US"/>
        </a:p>
      </dgm:t>
    </dgm:pt>
    <dgm:pt modelId="{D7C22E84-1B20-4529-AE2C-E989B66A27CD}" type="parTrans" cxnId="{6C24C97B-0A6B-446B-8901-A2315E38D7B2}">
      <dgm:prSet/>
      <dgm:spPr/>
      <dgm:t>
        <a:bodyPr/>
        <a:lstStyle/>
        <a:p>
          <a:endParaRPr lang="en-US"/>
        </a:p>
      </dgm:t>
    </dgm:pt>
    <dgm:pt modelId="{72DAF6C9-1840-4BF5-B352-1B1EC401D9D0}" type="sibTrans" cxnId="{6C24C97B-0A6B-446B-8901-A2315E38D7B2}">
      <dgm:prSet/>
      <dgm:spPr/>
      <dgm:t>
        <a:bodyPr/>
        <a:lstStyle/>
        <a:p>
          <a:endParaRPr lang="en-US"/>
        </a:p>
      </dgm:t>
    </dgm:pt>
    <dgm:pt modelId="{193AB20E-F0DC-4440-80EC-9FCC5AF469C6}">
      <dgm:prSet/>
      <dgm:spPr/>
      <dgm:t>
        <a:bodyPr/>
        <a:lstStyle/>
        <a:p>
          <a:r>
            <a:rPr lang="en-GB"/>
            <a:t>To monitor Trust to evaluate performance</a:t>
          </a:r>
          <a:endParaRPr lang="en-US"/>
        </a:p>
      </dgm:t>
    </dgm:pt>
    <dgm:pt modelId="{1310C809-3E71-4A76-946C-0F675AADD27E}" type="parTrans" cxnId="{D6F39F47-F599-45E4-B661-3E02A129C8B4}">
      <dgm:prSet/>
      <dgm:spPr/>
      <dgm:t>
        <a:bodyPr/>
        <a:lstStyle/>
        <a:p>
          <a:endParaRPr lang="en-US"/>
        </a:p>
      </dgm:t>
    </dgm:pt>
    <dgm:pt modelId="{76D6B815-E3C0-4933-9089-9464B461FE42}" type="sibTrans" cxnId="{D6F39F47-F599-45E4-B661-3E02A129C8B4}">
      <dgm:prSet/>
      <dgm:spPr/>
      <dgm:t>
        <a:bodyPr/>
        <a:lstStyle/>
        <a:p>
          <a:endParaRPr lang="en-US"/>
        </a:p>
      </dgm:t>
    </dgm:pt>
    <dgm:pt modelId="{22CA613C-1130-41E7-AD49-280067497DA3}">
      <dgm:prSet/>
      <dgm:spPr/>
      <dgm:t>
        <a:bodyPr/>
        <a:lstStyle/>
        <a:p>
          <a:r>
            <a:rPr lang="en-GB" dirty="0"/>
            <a:t>To know the steps to repair Trust when necessary</a:t>
          </a:r>
          <a:endParaRPr lang="en-US" dirty="0"/>
        </a:p>
      </dgm:t>
    </dgm:pt>
    <dgm:pt modelId="{8C55AB4E-CEDC-4859-B6ED-AE855F32EB72}" type="parTrans" cxnId="{EA73F712-C69D-4329-8D41-B043C4E8F289}">
      <dgm:prSet/>
      <dgm:spPr/>
      <dgm:t>
        <a:bodyPr/>
        <a:lstStyle/>
        <a:p>
          <a:endParaRPr lang="en-US"/>
        </a:p>
      </dgm:t>
    </dgm:pt>
    <dgm:pt modelId="{5B5C35DF-2532-4FE7-899D-0165FFC8510F}" type="sibTrans" cxnId="{EA73F712-C69D-4329-8D41-B043C4E8F289}">
      <dgm:prSet/>
      <dgm:spPr/>
      <dgm:t>
        <a:bodyPr/>
        <a:lstStyle/>
        <a:p>
          <a:endParaRPr lang="en-US"/>
        </a:p>
      </dgm:t>
    </dgm:pt>
    <dgm:pt modelId="{803B23A1-0210-463E-9E9E-46D79A2570EF}" type="pres">
      <dgm:prSet presAssocID="{4EA2DDFE-D2AA-4E64-8448-EC3DADD54BBA}" presName="linear" presStyleCnt="0">
        <dgm:presLayoutVars>
          <dgm:animLvl val="lvl"/>
          <dgm:resizeHandles val="exact"/>
        </dgm:presLayoutVars>
      </dgm:prSet>
      <dgm:spPr/>
    </dgm:pt>
    <dgm:pt modelId="{5476ED4F-4273-4904-8556-A67DF81E19E0}" type="pres">
      <dgm:prSet presAssocID="{ADECD0FD-6FC4-4077-AFDC-1658FFE14BD0}" presName="parentText" presStyleLbl="node1" presStyleIdx="0" presStyleCnt="4">
        <dgm:presLayoutVars>
          <dgm:chMax val="0"/>
          <dgm:bulletEnabled val="1"/>
        </dgm:presLayoutVars>
      </dgm:prSet>
      <dgm:spPr/>
    </dgm:pt>
    <dgm:pt modelId="{2CCAEFA3-BE59-45B0-8365-2D25AAF6AA10}" type="pres">
      <dgm:prSet presAssocID="{700A7B39-9252-4BA9-9B8A-89C1ADFDCB06}" presName="spacer" presStyleCnt="0"/>
      <dgm:spPr/>
    </dgm:pt>
    <dgm:pt modelId="{95027408-B830-4FD3-B524-E7E15E1D8422}" type="pres">
      <dgm:prSet presAssocID="{B79BA1D1-686E-437A-832D-C14C0DEDE6B7}" presName="parentText" presStyleLbl="node1" presStyleIdx="1" presStyleCnt="4">
        <dgm:presLayoutVars>
          <dgm:chMax val="0"/>
          <dgm:bulletEnabled val="1"/>
        </dgm:presLayoutVars>
      </dgm:prSet>
      <dgm:spPr/>
    </dgm:pt>
    <dgm:pt modelId="{2DA34557-8B15-492C-A6AC-A463CCEB92B4}" type="pres">
      <dgm:prSet presAssocID="{72DAF6C9-1840-4BF5-B352-1B1EC401D9D0}" presName="spacer" presStyleCnt="0"/>
      <dgm:spPr/>
    </dgm:pt>
    <dgm:pt modelId="{6F5A3052-5354-49FE-829D-A9016B3E4979}" type="pres">
      <dgm:prSet presAssocID="{193AB20E-F0DC-4440-80EC-9FCC5AF469C6}" presName="parentText" presStyleLbl="node1" presStyleIdx="2" presStyleCnt="4">
        <dgm:presLayoutVars>
          <dgm:chMax val="0"/>
          <dgm:bulletEnabled val="1"/>
        </dgm:presLayoutVars>
      </dgm:prSet>
      <dgm:spPr/>
    </dgm:pt>
    <dgm:pt modelId="{A98DDE3D-41BA-4520-85C4-A172CB4277BB}" type="pres">
      <dgm:prSet presAssocID="{76D6B815-E3C0-4933-9089-9464B461FE42}" presName="spacer" presStyleCnt="0"/>
      <dgm:spPr/>
    </dgm:pt>
    <dgm:pt modelId="{3B716149-6E5E-41D3-AD25-5B3581E94561}" type="pres">
      <dgm:prSet presAssocID="{22CA613C-1130-41E7-AD49-280067497DA3}" presName="parentText" presStyleLbl="node1" presStyleIdx="3" presStyleCnt="4">
        <dgm:presLayoutVars>
          <dgm:chMax val="0"/>
          <dgm:bulletEnabled val="1"/>
        </dgm:presLayoutVars>
      </dgm:prSet>
      <dgm:spPr/>
    </dgm:pt>
  </dgm:ptLst>
  <dgm:cxnLst>
    <dgm:cxn modelId="{87AF230B-21D2-451A-A0AD-B8EFD404D0CE}" type="presOf" srcId="{ADECD0FD-6FC4-4077-AFDC-1658FFE14BD0}" destId="{5476ED4F-4273-4904-8556-A67DF81E19E0}" srcOrd="0" destOrd="0" presId="urn:microsoft.com/office/officeart/2005/8/layout/vList2"/>
    <dgm:cxn modelId="{EA73F712-C69D-4329-8D41-B043C4E8F289}" srcId="{4EA2DDFE-D2AA-4E64-8448-EC3DADD54BBA}" destId="{22CA613C-1130-41E7-AD49-280067497DA3}" srcOrd="3" destOrd="0" parTransId="{8C55AB4E-CEDC-4859-B6ED-AE855F32EB72}" sibTransId="{5B5C35DF-2532-4FE7-899D-0165FFC8510F}"/>
    <dgm:cxn modelId="{BAAFD917-82F3-4CFA-B100-4872C3D8D7DD}" type="presOf" srcId="{4EA2DDFE-D2AA-4E64-8448-EC3DADD54BBA}" destId="{803B23A1-0210-463E-9E9E-46D79A2570EF}" srcOrd="0" destOrd="0" presId="urn:microsoft.com/office/officeart/2005/8/layout/vList2"/>
    <dgm:cxn modelId="{FCEF761A-AC4D-45D7-AD74-C4E0E93E46CE}" type="presOf" srcId="{193AB20E-F0DC-4440-80EC-9FCC5AF469C6}" destId="{6F5A3052-5354-49FE-829D-A9016B3E4979}" srcOrd="0" destOrd="0" presId="urn:microsoft.com/office/officeart/2005/8/layout/vList2"/>
    <dgm:cxn modelId="{D6F39F47-F599-45E4-B661-3E02A129C8B4}" srcId="{4EA2DDFE-D2AA-4E64-8448-EC3DADD54BBA}" destId="{193AB20E-F0DC-4440-80EC-9FCC5AF469C6}" srcOrd="2" destOrd="0" parTransId="{1310C809-3E71-4A76-946C-0F675AADD27E}" sibTransId="{76D6B815-E3C0-4933-9089-9464B461FE42}"/>
    <dgm:cxn modelId="{7004BA73-EB2A-4AA6-B631-7D93FE5315C8}" type="presOf" srcId="{22CA613C-1130-41E7-AD49-280067497DA3}" destId="{3B716149-6E5E-41D3-AD25-5B3581E94561}" srcOrd="0" destOrd="0" presId="urn:microsoft.com/office/officeart/2005/8/layout/vList2"/>
    <dgm:cxn modelId="{6C24C97B-0A6B-446B-8901-A2315E38D7B2}" srcId="{4EA2DDFE-D2AA-4E64-8448-EC3DADD54BBA}" destId="{B79BA1D1-686E-437A-832D-C14C0DEDE6B7}" srcOrd="1" destOrd="0" parTransId="{D7C22E84-1B20-4529-AE2C-E989B66A27CD}" sibTransId="{72DAF6C9-1840-4BF5-B352-1B1EC401D9D0}"/>
    <dgm:cxn modelId="{CC75B4BB-B9C9-4415-B8D0-E74158DF15EF}" type="presOf" srcId="{B79BA1D1-686E-437A-832D-C14C0DEDE6B7}" destId="{95027408-B830-4FD3-B524-E7E15E1D8422}" srcOrd="0" destOrd="0" presId="urn:microsoft.com/office/officeart/2005/8/layout/vList2"/>
    <dgm:cxn modelId="{9B74FDE8-AA0E-488D-9117-30DC223FB621}" srcId="{4EA2DDFE-D2AA-4E64-8448-EC3DADD54BBA}" destId="{ADECD0FD-6FC4-4077-AFDC-1658FFE14BD0}" srcOrd="0" destOrd="0" parTransId="{2D83800F-1915-4550-9CCC-D8C5FD22FFAB}" sibTransId="{700A7B39-9252-4BA9-9B8A-89C1ADFDCB06}"/>
    <dgm:cxn modelId="{D40398F5-0E5C-4610-BD82-806CDE7C025E}" type="presParOf" srcId="{803B23A1-0210-463E-9E9E-46D79A2570EF}" destId="{5476ED4F-4273-4904-8556-A67DF81E19E0}" srcOrd="0" destOrd="0" presId="urn:microsoft.com/office/officeart/2005/8/layout/vList2"/>
    <dgm:cxn modelId="{EB230517-6BEA-4BD0-809B-5E86D05D9CCA}" type="presParOf" srcId="{803B23A1-0210-463E-9E9E-46D79A2570EF}" destId="{2CCAEFA3-BE59-45B0-8365-2D25AAF6AA10}" srcOrd="1" destOrd="0" presId="urn:microsoft.com/office/officeart/2005/8/layout/vList2"/>
    <dgm:cxn modelId="{AAE2D879-AA98-41FE-857F-6B342DFDF879}" type="presParOf" srcId="{803B23A1-0210-463E-9E9E-46D79A2570EF}" destId="{95027408-B830-4FD3-B524-E7E15E1D8422}" srcOrd="2" destOrd="0" presId="urn:microsoft.com/office/officeart/2005/8/layout/vList2"/>
    <dgm:cxn modelId="{98A6DE54-979E-474A-8901-AE8CF5827ACC}" type="presParOf" srcId="{803B23A1-0210-463E-9E9E-46D79A2570EF}" destId="{2DA34557-8B15-492C-A6AC-A463CCEB92B4}" srcOrd="3" destOrd="0" presId="urn:microsoft.com/office/officeart/2005/8/layout/vList2"/>
    <dgm:cxn modelId="{D1B7643D-B643-4F3A-BA8D-B4E4BEF6241F}" type="presParOf" srcId="{803B23A1-0210-463E-9E9E-46D79A2570EF}" destId="{6F5A3052-5354-49FE-829D-A9016B3E4979}" srcOrd="4" destOrd="0" presId="urn:microsoft.com/office/officeart/2005/8/layout/vList2"/>
    <dgm:cxn modelId="{97A2F052-B0FC-45C4-AC1D-2E3809330379}" type="presParOf" srcId="{803B23A1-0210-463E-9E9E-46D79A2570EF}" destId="{A98DDE3D-41BA-4520-85C4-A172CB4277BB}" srcOrd="5" destOrd="0" presId="urn:microsoft.com/office/officeart/2005/8/layout/vList2"/>
    <dgm:cxn modelId="{010341D0-5AF8-4A06-A8CC-5A3E5DA565C3}" type="presParOf" srcId="{803B23A1-0210-463E-9E9E-46D79A2570EF}" destId="{3B716149-6E5E-41D3-AD25-5B3581E9456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5EB7CC-48D1-4A65-B6A7-BF015B3974B8}"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4D59B647-B472-44E2-9740-3631222FC5A4}">
      <dgm:prSet/>
      <dgm:spPr/>
      <dgm:t>
        <a:bodyPr/>
        <a:lstStyle/>
        <a:p>
          <a:r>
            <a:rPr lang="en-GB"/>
            <a:t>Provide highest standards of consumer protection</a:t>
          </a:r>
          <a:endParaRPr lang="en-US"/>
        </a:p>
      </dgm:t>
    </dgm:pt>
    <dgm:pt modelId="{0B4B2636-3515-41E7-A896-6198229EA4C3}" type="parTrans" cxnId="{04561DEC-3564-41B4-AA0B-B825FBFCEF39}">
      <dgm:prSet/>
      <dgm:spPr/>
      <dgm:t>
        <a:bodyPr/>
        <a:lstStyle/>
        <a:p>
          <a:endParaRPr lang="en-US"/>
        </a:p>
      </dgm:t>
    </dgm:pt>
    <dgm:pt modelId="{ADE5F0D6-37AA-4692-BB02-4AFFDD58DFD8}" type="sibTrans" cxnId="{04561DEC-3564-41B4-AA0B-B825FBFCEF39}">
      <dgm:prSet/>
      <dgm:spPr/>
      <dgm:t>
        <a:bodyPr/>
        <a:lstStyle/>
        <a:p>
          <a:endParaRPr lang="en-US"/>
        </a:p>
      </dgm:t>
    </dgm:pt>
    <dgm:pt modelId="{3F15D1AB-030B-4906-8C7D-70439CEB4B8A}">
      <dgm:prSet/>
      <dgm:spPr/>
      <dgm:t>
        <a:bodyPr/>
        <a:lstStyle/>
        <a:p>
          <a:r>
            <a:rPr lang="en-GB"/>
            <a:t>Increase confidence in financial services</a:t>
          </a:r>
          <a:endParaRPr lang="en-US"/>
        </a:p>
      </dgm:t>
    </dgm:pt>
    <dgm:pt modelId="{4E30FBF9-1B9F-4592-8FA8-45DB5C61F86F}" type="parTrans" cxnId="{449EB087-954F-4FD9-88B7-34249ACDAA0D}">
      <dgm:prSet/>
      <dgm:spPr/>
      <dgm:t>
        <a:bodyPr/>
        <a:lstStyle/>
        <a:p>
          <a:endParaRPr lang="en-US"/>
        </a:p>
      </dgm:t>
    </dgm:pt>
    <dgm:pt modelId="{5E823F18-BC6D-4E8F-8A11-6BBD410B1609}" type="sibTrans" cxnId="{449EB087-954F-4FD9-88B7-34249ACDAA0D}">
      <dgm:prSet/>
      <dgm:spPr/>
      <dgm:t>
        <a:bodyPr/>
        <a:lstStyle/>
        <a:p>
          <a:endParaRPr lang="en-US"/>
        </a:p>
      </dgm:t>
    </dgm:pt>
    <dgm:pt modelId="{297CD00A-E6DA-44BD-81B3-FEE02E17647E}">
      <dgm:prSet/>
      <dgm:spPr/>
      <dgm:t>
        <a:bodyPr/>
        <a:lstStyle/>
        <a:p>
          <a:r>
            <a:rPr lang="en-GB"/>
            <a:t>Promote healthy competition </a:t>
          </a:r>
          <a:endParaRPr lang="en-US"/>
        </a:p>
      </dgm:t>
    </dgm:pt>
    <dgm:pt modelId="{2F59CE74-AE1D-45D8-B2E7-CBFE34030D1C}" type="parTrans" cxnId="{D1762BF8-F51A-4F63-B230-EAFC2E7667AD}">
      <dgm:prSet/>
      <dgm:spPr/>
      <dgm:t>
        <a:bodyPr/>
        <a:lstStyle/>
        <a:p>
          <a:endParaRPr lang="en-US"/>
        </a:p>
      </dgm:t>
    </dgm:pt>
    <dgm:pt modelId="{81A477EA-0823-4B41-8BA4-53565DF3D2BC}" type="sibTrans" cxnId="{D1762BF8-F51A-4F63-B230-EAFC2E7667AD}">
      <dgm:prSet/>
      <dgm:spPr/>
      <dgm:t>
        <a:bodyPr/>
        <a:lstStyle/>
        <a:p>
          <a:endParaRPr lang="en-US"/>
        </a:p>
      </dgm:t>
    </dgm:pt>
    <dgm:pt modelId="{6AFE2C75-E80E-4153-90CF-412B0D6F3FFA}">
      <dgm:prSet/>
      <dgm:spPr/>
      <dgm:t>
        <a:bodyPr/>
        <a:lstStyle/>
        <a:p>
          <a:r>
            <a:rPr lang="en-GB"/>
            <a:t>Latest FCA announcement –relaxation in need for Consumer Duty requirement does not mean a change in regulatory focus</a:t>
          </a:r>
          <a:endParaRPr lang="en-US"/>
        </a:p>
      </dgm:t>
    </dgm:pt>
    <dgm:pt modelId="{71C6E8D6-63CA-4A1C-B601-023BD1D1F1E4}" type="parTrans" cxnId="{BD70C5ED-309E-4A56-B7D6-362182699019}">
      <dgm:prSet/>
      <dgm:spPr/>
      <dgm:t>
        <a:bodyPr/>
        <a:lstStyle/>
        <a:p>
          <a:endParaRPr lang="en-US"/>
        </a:p>
      </dgm:t>
    </dgm:pt>
    <dgm:pt modelId="{96C423E6-59DD-47A8-88E6-D8313173FB87}" type="sibTrans" cxnId="{BD70C5ED-309E-4A56-B7D6-362182699019}">
      <dgm:prSet/>
      <dgm:spPr/>
      <dgm:t>
        <a:bodyPr/>
        <a:lstStyle/>
        <a:p>
          <a:endParaRPr lang="en-US"/>
        </a:p>
      </dgm:t>
    </dgm:pt>
    <dgm:pt modelId="{F5C1470C-B8BB-4A15-A115-977EC63D2E10}" type="pres">
      <dgm:prSet presAssocID="{135EB7CC-48D1-4A65-B6A7-BF015B3974B8}" presName="vert0" presStyleCnt="0">
        <dgm:presLayoutVars>
          <dgm:dir/>
          <dgm:animOne val="branch"/>
          <dgm:animLvl val="lvl"/>
        </dgm:presLayoutVars>
      </dgm:prSet>
      <dgm:spPr/>
    </dgm:pt>
    <dgm:pt modelId="{9639C709-11A1-46EC-A1CE-10EE932B7DAE}" type="pres">
      <dgm:prSet presAssocID="{4D59B647-B472-44E2-9740-3631222FC5A4}" presName="thickLine" presStyleLbl="alignNode1" presStyleIdx="0" presStyleCnt="4"/>
      <dgm:spPr/>
    </dgm:pt>
    <dgm:pt modelId="{680DFEA3-11B6-4CB6-98FC-EA2BCA472126}" type="pres">
      <dgm:prSet presAssocID="{4D59B647-B472-44E2-9740-3631222FC5A4}" presName="horz1" presStyleCnt="0"/>
      <dgm:spPr/>
    </dgm:pt>
    <dgm:pt modelId="{44B5F231-3D15-4357-A792-D84E73EBB7B8}" type="pres">
      <dgm:prSet presAssocID="{4D59B647-B472-44E2-9740-3631222FC5A4}" presName="tx1" presStyleLbl="revTx" presStyleIdx="0" presStyleCnt="4"/>
      <dgm:spPr/>
    </dgm:pt>
    <dgm:pt modelId="{34749BD9-DEB9-4C25-A5F5-54492E4E78BC}" type="pres">
      <dgm:prSet presAssocID="{4D59B647-B472-44E2-9740-3631222FC5A4}" presName="vert1" presStyleCnt="0"/>
      <dgm:spPr/>
    </dgm:pt>
    <dgm:pt modelId="{5F44F43D-6EF0-4936-BA06-62271092164B}" type="pres">
      <dgm:prSet presAssocID="{3F15D1AB-030B-4906-8C7D-70439CEB4B8A}" presName="thickLine" presStyleLbl="alignNode1" presStyleIdx="1" presStyleCnt="4"/>
      <dgm:spPr/>
    </dgm:pt>
    <dgm:pt modelId="{C8016E4E-87D1-48D9-9741-D71F29CCD0B3}" type="pres">
      <dgm:prSet presAssocID="{3F15D1AB-030B-4906-8C7D-70439CEB4B8A}" presName="horz1" presStyleCnt="0"/>
      <dgm:spPr/>
    </dgm:pt>
    <dgm:pt modelId="{0CDFACEF-B40A-414B-B498-15FEC854E018}" type="pres">
      <dgm:prSet presAssocID="{3F15D1AB-030B-4906-8C7D-70439CEB4B8A}" presName="tx1" presStyleLbl="revTx" presStyleIdx="1" presStyleCnt="4"/>
      <dgm:spPr/>
    </dgm:pt>
    <dgm:pt modelId="{499C4EE4-2637-4495-A7C0-53BEBF2705F2}" type="pres">
      <dgm:prSet presAssocID="{3F15D1AB-030B-4906-8C7D-70439CEB4B8A}" presName="vert1" presStyleCnt="0"/>
      <dgm:spPr/>
    </dgm:pt>
    <dgm:pt modelId="{81128DAE-CE25-4DAF-9F03-4DF827F2C071}" type="pres">
      <dgm:prSet presAssocID="{297CD00A-E6DA-44BD-81B3-FEE02E17647E}" presName="thickLine" presStyleLbl="alignNode1" presStyleIdx="2" presStyleCnt="4"/>
      <dgm:spPr/>
    </dgm:pt>
    <dgm:pt modelId="{2465FA7B-EE6A-4C15-9645-B7FD587761AD}" type="pres">
      <dgm:prSet presAssocID="{297CD00A-E6DA-44BD-81B3-FEE02E17647E}" presName="horz1" presStyleCnt="0"/>
      <dgm:spPr/>
    </dgm:pt>
    <dgm:pt modelId="{B437BBDB-331D-429F-89F4-7495848B1E37}" type="pres">
      <dgm:prSet presAssocID="{297CD00A-E6DA-44BD-81B3-FEE02E17647E}" presName="tx1" presStyleLbl="revTx" presStyleIdx="2" presStyleCnt="4"/>
      <dgm:spPr/>
    </dgm:pt>
    <dgm:pt modelId="{1DFE7A6A-B8E7-4616-8C11-64F6529A40BA}" type="pres">
      <dgm:prSet presAssocID="{297CD00A-E6DA-44BD-81B3-FEE02E17647E}" presName="vert1" presStyleCnt="0"/>
      <dgm:spPr/>
    </dgm:pt>
    <dgm:pt modelId="{9EC3488F-F0A8-47B6-8C34-7CEA65550F55}" type="pres">
      <dgm:prSet presAssocID="{6AFE2C75-E80E-4153-90CF-412B0D6F3FFA}" presName="thickLine" presStyleLbl="alignNode1" presStyleIdx="3" presStyleCnt="4"/>
      <dgm:spPr/>
    </dgm:pt>
    <dgm:pt modelId="{C229C0EF-C68C-496C-B971-015DF5461670}" type="pres">
      <dgm:prSet presAssocID="{6AFE2C75-E80E-4153-90CF-412B0D6F3FFA}" presName="horz1" presStyleCnt="0"/>
      <dgm:spPr/>
    </dgm:pt>
    <dgm:pt modelId="{6EE71740-751F-4719-B655-7846C5BFE28B}" type="pres">
      <dgm:prSet presAssocID="{6AFE2C75-E80E-4153-90CF-412B0D6F3FFA}" presName="tx1" presStyleLbl="revTx" presStyleIdx="3" presStyleCnt="4"/>
      <dgm:spPr/>
    </dgm:pt>
    <dgm:pt modelId="{79709813-8F7F-4809-BC72-7028D147A1A8}" type="pres">
      <dgm:prSet presAssocID="{6AFE2C75-E80E-4153-90CF-412B0D6F3FFA}" presName="vert1" presStyleCnt="0"/>
      <dgm:spPr/>
    </dgm:pt>
  </dgm:ptLst>
  <dgm:cxnLst>
    <dgm:cxn modelId="{EF4D813A-EFFC-46D8-A232-3FFD9D3A2430}" type="presOf" srcId="{297CD00A-E6DA-44BD-81B3-FEE02E17647E}" destId="{B437BBDB-331D-429F-89F4-7495848B1E37}" srcOrd="0" destOrd="0" presId="urn:microsoft.com/office/officeart/2008/layout/LinedList"/>
    <dgm:cxn modelId="{DAFE3258-4EB7-4D4F-8B70-D9639E6FCF0A}" type="presOf" srcId="{4D59B647-B472-44E2-9740-3631222FC5A4}" destId="{44B5F231-3D15-4357-A792-D84E73EBB7B8}" srcOrd="0" destOrd="0" presId="urn:microsoft.com/office/officeart/2008/layout/LinedList"/>
    <dgm:cxn modelId="{449EB087-954F-4FD9-88B7-34249ACDAA0D}" srcId="{135EB7CC-48D1-4A65-B6A7-BF015B3974B8}" destId="{3F15D1AB-030B-4906-8C7D-70439CEB4B8A}" srcOrd="1" destOrd="0" parTransId="{4E30FBF9-1B9F-4592-8FA8-45DB5C61F86F}" sibTransId="{5E823F18-BC6D-4E8F-8A11-6BBD410B1609}"/>
    <dgm:cxn modelId="{CE6C78B2-981A-4930-B7D8-BEB78A27D4E5}" type="presOf" srcId="{3F15D1AB-030B-4906-8C7D-70439CEB4B8A}" destId="{0CDFACEF-B40A-414B-B498-15FEC854E018}" srcOrd="0" destOrd="0" presId="urn:microsoft.com/office/officeart/2008/layout/LinedList"/>
    <dgm:cxn modelId="{07E2ADB8-EF68-4047-8DC8-7C59BCACAD7A}" type="presOf" srcId="{135EB7CC-48D1-4A65-B6A7-BF015B3974B8}" destId="{F5C1470C-B8BB-4A15-A115-977EC63D2E10}" srcOrd="0" destOrd="0" presId="urn:microsoft.com/office/officeart/2008/layout/LinedList"/>
    <dgm:cxn modelId="{04C9CAE2-5AF4-49C6-AA99-97114F483C73}" type="presOf" srcId="{6AFE2C75-E80E-4153-90CF-412B0D6F3FFA}" destId="{6EE71740-751F-4719-B655-7846C5BFE28B}" srcOrd="0" destOrd="0" presId="urn:microsoft.com/office/officeart/2008/layout/LinedList"/>
    <dgm:cxn modelId="{04561DEC-3564-41B4-AA0B-B825FBFCEF39}" srcId="{135EB7CC-48D1-4A65-B6A7-BF015B3974B8}" destId="{4D59B647-B472-44E2-9740-3631222FC5A4}" srcOrd="0" destOrd="0" parTransId="{0B4B2636-3515-41E7-A896-6198229EA4C3}" sibTransId="{ADE5F0D6-37AA-4692-BB02-4AFFDD58DFD8}"/>
    <dgm:cxn modelId="{BD70C5ED-309E-4A56-B7D6-362182699019}" srcId="{135EB7CC-48D1-4A65-B6A7-BF015B3974B8}" destId="{6AFE2C75-E80E-4153-90CF-412B0D6F3FFA}" srcOrd="3" destOrd="0" parTransId="{71C6E8D6-63CA-4A1C-B601-023BD1D1F1E4}" sibTransId="{96C423E6-59DD-47A8-88E6-D8313173FB87}"/>
    <dgm:cxn modelId="{D1762BF8-F51A-4F63-B230-EAFC2E7667AD}" srcId="{135EB7CC-48D1-4A65-B6A7-BF015B3974B8}" destId="{297CD00A-E6DA-44BD-81B3-FEE02E17647E}" srcOrd="2" destOrd="0" parTransId="{2F59CE74-AE1D-45D8-B2E7-CBFE34030D1C}" sibTransId="{81A477EA-0823-4B41-8BA4-53565DF3D2BC}"/>
    <dgm:cxn modelId="{68D87A62-E8D5-4D84-9F47-1AA740489462}" type="presParOf" srcId="{F5C1470C-B8BB-4A15-A115-977EC63D2E10}" destId="{9639C709-11A1-46EC-A1CE-10EE932B7DAE}" srcOrd="0" destOrd="0" presId="urn:microsoft.com/office/officeart/2008/layout/LinedList"/>
    <dgm:cxn modelId="{61BA18CD-08E5-41D4-9CA5-BE2DC8E61782}" type="presParOf" srcId="{F5C1470C-B8BB-4A15-A115-977EC63D2E10}" destId="{680DFEA3-11B6-4CB6-98FC-EA2BCA472126}" srcOrd="1" destOrd="0" presId="urn:microsoft.com/office/officeart/2008/layout/LinedList"/>
    <dgm:cxn modelId="{6FAC9594-3BDF-4BC3-AB7A-2A8ADA470594}" type="presParOf" srcId="{680DFEA3-11B6-4CB6-98FC-EA2BCA472126}" destId="{44B5F231-3D15-4357-A792-D84E73EBB7B8}" srcOrd="0" destOrd="0" presId="urn:microsoft.com/office/officeart/2008/layout/LinedList"/>
    <dgm:cxn modelId="{F6DBA060-3D1C-48A0-B763-C01609785B2A}" type="presParOf" srcId="{680DFEA3-11B6-4CB6-98FC-EA2BCA472126}" destId="{34749BD9-DEB9-4C25-A5F5-54492E4E78BC}" srcOrd="1" destOrd="0" presId="urn:microsoft.com/office/officeart/2008/layout/LinedList"/>
    <dgm:cxn modelId="{E08D0785-5A03-43A7-9B30-2D1C27F94480}" type="presParOf" srcId="{F5C1470C-B8BB-4A15-A115-977EC63D2E10}" destId="{5F44F43D-6EF0-4936-BA06-62271092164B}" srcOrd="2" destOrd="0" presId="urn:microsoft.com/office/officeart/2008/layout/LinedList"/>
    <dgm:cxn modelId="{05C644FF-A2D8-4DC2-B250-5C2F072858A5}" type="presParOf" srcId="{F5C1470C-B8BB-4A15-A115-977EC63D2E10}" destId="{C8016E4E-87D1-48D9-9741-D71F29CCD0B3}" srcOrd="3" destOrd="0" presId="urn:microsoft.com/office/officeart/2008/layout/LinedList"/>
    <dgm:cxn modelId="{8DA54784-5B79-4250-BAA4-0E862B249A98}" type="presParOf" srcId="{C8016E4E-87D1-48D9-9741-D71F29CCD0B3}" destId="{0CDFACEF-B40A-414B-B498-15FEC854E018}" srcOrd="0" destOrd="0" presId="urn:microsoft.com/office/officeart/2008/layout/LinedList"/>
    <dgm:cxn modelId="{BDF4D67A-294F-415E-A9D0-CEB0427AFCD4}" type="presParOf" srcId="{C8016E4E-87D1-48D9-9741-D71F29CCD0B3}" destId="{499C4EE4-2637-4495-A7C0-53BEBF2705F2}" srcOrd="1" destOrd="0" presId="urn:microsoft.com/office/officeart/2008/layout/LinedList"/>
    <dgm:cxn modelId="{BBB24951-16D8-4519-A50D-60317F50A777}" type="presParOf" srcId="{F5C1470C-B8BB-4A15-A115-977EC63D2E10}" destId="{81128DAE-CE25-4DAF-9F03-4DF827F2C071}" srcOrd="4" destOrd="0" presId="urn:microsoft.com/office/officeart/2008/layout/LinedList"/>
    <dgm:cxn modelId="{FC719241-090B-479D-B661-3801528D75D8}" type="presParOf" srcId="{F5C1470C-B8BB-4A15-A115-977EC63D2E10}" destId="{2465FA7B-EE6A-4C15-9645-B7FD587761AD}" srcOrd="5" destOrd="0" presId="urn:microsoft.com/office/officeart/2008/layout/LinedList"/>
    <dgm:cxn modelId="{2EF39EAD-0EBE-48E9-82F2-7DF5B0609E0E}" type="presParOf" srcId="{2465FA7B-EE6A-4C15-9645-B7FD587761AD}" destId="{B437BBDB-331D-429F-89F4-7495848B1E37}" srcOrd="0" destOrd="0" presId="urn:microsoft.com/office/officeart/2008/layout/LinedList"/>
    <dgm:cxn modelId="{D9F46484-9FE6-4E87-AD95-452F330F6C0E}" type="presParOf" srcId="{2465FA7B-EE6A-4C15-9645-B7FD587761AD}" destId="{1DFE7A6A-B8E7-4616-8C11-64F6529A40BA}" srcOrd="1" destOrd="0" presId="urn:microsoft.com/office/officeart/2008/layout/LinedList"/>
    <dgm:cxn modelId="{4446CDC8-671E-441D-A937-C8D3127AE656}" type="presParOf" srcId="{F5C1470C-B8BB-4A15-A115-977EC63D2E10}" destId="{9EC3488F-F0A8-47B6-8C34-7CEA65550F55}" srcOrd="6" destOrd="0" presId="urn:microsoft.com/office/officeart/2008/layout/LinedList"/>
    <dgm:cxn modelId="{C500B62B-4E18-41F9-AD6B-7DB84695CC06}" type="presParOf" srcId="{F5C1470C-B8BB-4A15-A115-977EC63D2E10}" destId="{C229C0EF-C68C-496C-B971-015DF5461670}" srcOrd="7" destOrd="0" presId="urn:microsoft.com/office/officeart/2008/layout/LinedList"/>
    <dgm:cxn modelId="{D9E6B4B7-732F-4DAA-BC2C-7D0D010B6655}" type="presParOf" srcId="{C229C0EF-C68C-496C-B971-015DF5461670}" destId="{6EE71740-751F-4719-B655-7846C5BFE28B}" srcOrd="0" destOrd="0" presId="urn:microsoft.com/office/officeart/2008/layout/LinedList"/>
    <dgm:cxn modelId="{EBDCF638-ADFC-472C-B3D1-C62566FAABCB}" type="presParOf" srcId="{C229C0EF-C68C-496C-B971-015DF5461670}" destId="{79709813-8F7F-4809-BC72-7028D147A1A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DD2EAA-7CE0-4D51-9389-2241F16FB12F}"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E7172F0C-4413-4153-9872-82C93E957962}">
      <dgm:prSet/>
      <dgm:spPr/>
      <dgm:t>
        <a:bodyPr/>
        <a:lstStyle/>
        <a:p>
          <a:r>
            <a:rPr lang="en-GB" b="0" i="0" baseline="0"/>
            <a:t>In our 2020 </a:t>
          </a:r>
          <a:r>
            <a:rPr lang="en-GB" b="0" i="0" u="sng" baseline="0"/>
            <a:t>Financial Lives survey</a:t>
          </a:r>
          <a:r>
            <a:rPr lang="en-GB" b="0" i="0" baseline="0"/>
            <a:t>, only 10% of consumers ‘strongly agreed’ that they had confidence in the UK financial services industry, with a further 32% ‘slightly agreeing’. Only 35% of respondents agreed that firms are honest and transparent in their dealings with them. </a:t>
          </a:r>
          <a:endParaRPr lang="en-US"/>
        </a:p>
      </dgm:t>
    </dgm:pt>
    <dgm:pt modelId="{C342CE3B-3DC8-441B-8DFD-2F6FB177E4A8}" type="parTrans" cxnId="{596FA1EF-4C71-4047-967E-8CEB979ACAD6}">
      <dgm:prSet/>
      <dgm:spPr/>
      <dgm:t>
        <a:bodyPr/>
        <a:lstStyle/>
        <a:p>
          <a:endParaRPr lang="en-US"/>
        </a:p>
      </dgm:t>
    </dgm:pt>
    <dgm:pt modelId="{3C10A601-7EB9-40F6-8E8A-36D1DC171BA4}" type="sibTrans" cxnId="{596FA1EF-4C71-4047-967E-8CEB979ACAD6}">
      <dgm:prSet/>
      <dgm:spPr/>
      <dgm:t>
        <a:bodyPr/>
        <a:lstStyle/>
        <a:p>
          <a:endParaRPr lang="en-US"/>
        </a:p>
      </dgm:t>
    </dgm:pt>
    <dgm:pt modelId="{0DA760E1-D496-4A8B-A75B-3E6A6FDB0056}">
      <dgm:prSet/>
      <dgm:spPr/>
      <dgm:t>
        <a:bodyPr/>
        <a:lstStyle/>
        <a:p>
          <a:r>
            <a:rPr lang="en-GB"/>
            <a:t>In May 2022, two in five (41%) adults had confidence in the UK financial services industry, and just over a third (36%) thought most financial firms are honest and transparent in the way they treat them.</a:t>
          </a:r>
          <a:endParaRPr lang="en-US"/>
        </a:p>
      </dgm:t>
    </dgm:pt>
    <dgm:pt modelId="{6C0EA91C-55BC-42A5-B1B5-B5C464190ED7}" type="parTrans" cxnId="{666618AF-9207-4379-BAE2-089A5DCC186D}">
      <dgm:prSet/>
      <dgm:spPr/>
      <dgm:t>
        <a:bodyPr/>
        <a:lstStyle/>
        <a:p>
          <a:endParaRPr lang="en-US"/>
        </a:p>
      </dgm:t>
    </dgm:pt>
    <dgm:pt modelId="{415A4386-607B-4CCC-A601-A977DE41954F}" type="sibTrans" cxnId="{666618AF-9207-4379-BAE2-089A5DCC186D}">
      <dgm:prSet/>
      <dgm:spPr/>
      <dgm:t>
        <a:bodyPr/>
        <a:lstStyle/>
        <a:p>
          <a:endParaRPr lang="en-US"/>
        </a:p>
      </dgm:t>
    </dgm:pt>
    <dgm:pt modelId="{B35DA40A-0A93-4283-894F-60194C706E97}" type="pres">
      <dgm:prSet presAssocID="{58DD2EAA-7CE0-4D51-9389-2241F16FB12F}" presName="linear" presStyleCnt="0">
        <dgm:presLayoutVars>
          <dgm:animLvl val="lvl"/>
          <dgm:resizeHandles val="exact"/>
        </dgm:presLayoutVars>
      </dgm:prSet>
      <dgm:spPr/>
    </dgm:pt>
    <dgm:pt modelId="{9B8BBDA4-BC9F-4F62-AFFF-EDB865BB0934}" type="pres">
      <dgm:prSet presAssocID="{E7172F0C-4413-4153-9872-82C93E957962}" presName="parentText" presStyleLbl="node1" presStyleIdx="0" presStyleCnt="2">
        <dgm:presLayoutVars>
          <dgm:chMax val="0"/>
          <dgm:bulletEnabled val="1"/>
        </dgm:presLayoutVars>
      </dgm:prSet>
      <dgm:spPr/>
    </dgm:pt>
    <dgm:pt modelId="{EFFBB436-A8D3-4FBB-9042-1189ABD1516E}" type="pres">
      <dgm:prSet presAssocID="{3C10A601-7EB9-40F6-8E8A-36D1DC171BA4}" presName="spacer" presStyleCnt="0"/>
      <dgm:spPr/>
    </dgm:pt>
    <dgm:pt modelId="{674EC7A8-FD11-483C-B5E5-D701513F349F}" type="pres">
      <dgm:prSet presAssocID="{0DA760E1-D496-4A8B-A75B-3E6A6FDB0056}" presName="parentText" presStyleLbl="node1" presStyleIdx="1" presStyleCnt="2">
        <dgm:presLayoutVars>
          <dgm:chMax val="0"/>
          <dgm:bulletEnabled val="1"/>
        </dgm:presLayoutVars>
      </dgm:prSet>
      <dgm:spPr/>
    </dgm:pt>
  </dgm:ptLst>
  <dgm:cxnLst>
    <dgm:cxn modelId="{EB415F4C-8050-4285-B3BB-64DE8289B11B}" type="presOf" srcId="{0DA760E1-D496-4A8B-A75B-3E6A6FDB0056}" destId="{674EC7A8-FD11-483C-B5E5-D701513F349F}" srcOrd="0" destOrd="0" presId="urn:microsoft.com/office/officeart/2005/8/layout/vList2"/>
    <dgm:cxn modelId="{4C942C81-0C69-43D5-B104-EEDE5C2D3AB9}" type="presOf" srcId="{E7172F0C-4413-4153-9872-82C93E957962}" destId="{9B8BBDA4-BC9F-4F62-AFFF-EDB865BB0934}" srcOrd="0" destOrd="0" presId="urn:microsoft.com/office/officeart/2005/8/layout/vList2"/>
    <dgm:cxn modelId="{0010D9AE-B3CC-474D-9F80-30F6A8FC7565}" type="presOf" srcId="{58DD2EAA-7CE0-4D51-9389-2241F16FB12F}" destId="{B35DA40A-0A93-4283-894F-60194C706E97}" srcOrd="0" destOrd="0" presId="urn:microsoft.com/office/officeart/2005/8/layout/vList2"/>
    <dgm:cxn modelId="{666618AF-9207-4379-BAE2-089A5DCC186D}" srcId="{58DD2EAA-7CE0-4D51-9389-2241F16FB12F}" destId="{0DA760E1-D496-4A8B-A75B-3E6A6FDB0056}" srcOrd="1" destOrd="0" parTransId="{6C0EA91C-55BC-42A5-B1B5-B5C464190ED7}" sibTransId="{415A4386-607B-4CCC-A601-A977DE41954F}"/>
    <dgm:cxn modelId="{596FA1EF-4C71-4047-967E-8CEB979ACAD6}" srcId="{58DD2EAA-7CE0-4D51-9389-2241F16FB12F}" destId="{E7172F0C-4413-4153-9872-82C93E957962}" srcOrd="0" destOrd="0" parTransId="{C342CE3B-3DC8-441B-8DFD-2F6FB177E4A8}" sibTransId="{3C10A601-7EB9-40F6-8E8A-36D1DC171BA4}"/>
    <dgm:cxn modelId="{2F78764E-773C-442C-AB91-5B9363D8E16D}" type="presParOf" srcId="{B35DA40A-0A93-4283-894F-60194C706E97}" destId="{9B8BBDA4-BC9F-4F62-AFFF-EDB865BB0934}" srcOrd="0" destOrd="0" presId="urn:microsoft.com/office/officeart/2005/8/layout/vList2"/>
    <dgm:cxn modelId="{EA0E4747-77C2-4003-99D0-BE2750C41CA5}" type="presParOf" srcId="{B35DA40A-0A93-4283-894F-60194C706E97}" destId="{EFFBB436-A8D3-4FBB-9042-1189ABD1516E}" srcOrd="1" destOrd="0" presId="urn:microsoft.com/office/officeart/2005/8/layout/vList2"/>
    <dgm:cxn modelId="{26F806F9-2B39-452F-BAD4-72B065850186}" type="presParOf" srcId="{B35DA40A-0A93-4283-894F-60194C706E97}" destId="{674EC7A8-FD11-483C-B5E5-D701513F349F}"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CBDFACA-206D-4497-B0DB-3F7E50AB3FB4}" type="doc">
      <dgm:prSet loTypeId="urn:microsoft.com/office/officeart/2018/5/layout/IconLeafLabelList" loCatId="icon" qsTypeId="urn:microsoft.com/office/officeart/2005/8/quickstyle/simple1" qsCatId="simple" csTypeId="urn:microsoft.com/office/officeart/2018/5/colors/Iconchunking_neutralicon_accent4_2" csCatId="accent4" phldr="1"/>
      <dgm:spPr/>
      <dgm:t>
        <a:bodyPr/>
        <a:lstStyle/>
        <a:p>
          <a:endParaRPr lang="en-US"/>
        </a:p>
      </dgm:t>
    </dgm:pt>
    <dgm:pt modelId="{D826CBBD-6CC3-4E95-87FD-600A42715EE9}">
      <dgm:prSet/>
      <dgm:spPr/>
      <dgm:t>
        <a:bodyPr/>
        <a:lstStyle/>
        <a:p>
          <a:pPr>
            <a:defRPr cap="all"/>
          </a:pPr>
          <a:r>
            <a:rPr lang="en-GB"/>
            <a:t>Fair Value</a:t>
          </a:r>
          <a:endParaRPr lang="en-US"/>
        </a:p>
      </dgm:t>
    </dgm:pt>
    <dgm:pt modelId="{94FBF9B3-2436-4574-B764-E57448F9909F}" type="parTrans" cxnId="{DFB3514C-DD7E-4ABE-813C-A598B8FF9DDB}">
      <dgm:prSet/>
      <dgm:spPr/>
      <dgm:t>
        <a:bodyPr/>
        <a:lstStyle/>
        <a:p>
          <a:endParaRPr lang="en-US"/>
        </a:p>
      </dgm:t>
    </dgm:pt>
    <dgm:pt modelId="{62096CA9-BB83-43A6-A5C2-B582EE375AE2}" type="sibTrans" cxnId="{DFB3514C-DD7E-4ABE-813C-A598B8FF9DDB}">
      <dgm:prSet/>
      <dgm:spPr/>
      <dgm:t>
        <a:bodyPr/>
        <a:lstStyle/>
        <a:p>
          <a:endParaRPr lang="en-US"/>
        </a:p>
      </dgm:t>
    </dgm:pt>
    <dgm:pt modelId="{369A3627-D762-42E6-A845-3C07361E56CA}">
      <dgm:prSet/>
      <dgm:spPr/>
      <dgm:t>
        <a:bodyPr/>
        <a:lstStyle/>
        <a:p>
          <a:pPr>
            <a:defRPr cap="all"/>
          </a:pPr>
          <a:r>
            <a:rPr lang="en-GB"/>
            <a:t>Products &amp; Services</a:t>
          </a:r>
          <a:endParaRPr lang="en-US"/>
        </a:p>
      </dgm:t>
    </dgm:pt>
    <dgm:pt modelId="{49784B57-6A3F-414A-BE00-5B54BDF8240A}" type="parTrans" cxnId="{6AF32F07-9581-41DE-9095-48D24B1CC737}">
      <dgm:prSet/>
      <dgm:spPr/>
      <dgm:t>
        <a:bodyPr/>
        <a:lstStyle/>
        <a:p>
          <a:endParaRPr lang="en-US"/>
        </a:p>
      </dgm:t>
    </dgm:pt>
    <dgm:pt modelId="{53111EA8-4226-4C7C-8A7B-893A9C4AA4CD}" type="sibTrans" cxnId="{6AF32F07-9581-41DE-9095-48D24B1CC737}">
      <dgm:prSet/>
      <dgm:spPr/>
      <dgm:t>
        <a:bodyPr/>
        <a:lstStyle/>
        <a:p>
          <a:endParaRPr lang="en-US"/>
        </a:p>
      </dgm:t>
    </dgm:pt>
    <dgm:pt modelId="{1316FA95-4387-462D-99EE-3B8C3D7EA9FB}">
      <dgm:prSet/>
      <dgm:spPr/>
      <dgm:t>
        <a:bodyPr/>
        <a:lstStyle/>
        <a:p>
          <a:pPr>
            <a:defRPr cap="all"/>
          </a:pPr>
          <a:r>
            <a:rPr lang="en-GB"/>
            <a:t>Treatment</a:t>
          </a:r>
          <a:endParaRPr lang="en-US"/>
        </a:p>
      </dgm:t>
    </dgm:pt>
    <dgm:pt modelId="{AF82FC67-7D41-4552-951A-5D242F8D36D3}" type="parTrans" cxnId="{D46CCAE4-9C72-4473-A22A-D50AFA5FF589}">
      <dgm:prSet/>
      <dgm:spPr/>
      <dgm:t>
        <a:bodyPr/>
        <a:lstStyle/>
        <a:p>
          <a:endParaRPr lang="en-US"/>
        </a:p>
      </dgm:t>
    </dgm:pt>
    <dgm:pt modelId="{85CC7692-05DE-4DFB-9B28-8051A979895A}" type="sibTrans" cxnId="{D46CCAE4-9C72-4473-A22A-D50AFA5FF589}">
      <dgm:prSet/>
      <dgm:spPr/>
      <dgm:t>
        <a:bodyPr/>
        <a:lstStyle/>
        <a:p>
          <a:endParaRPr lang="en-US"/>
        </a:p>
      </dgm:t>
    </dgm:pt>
    <dgm:pt modelId="{6EAC35A9-990B-4A7F-B636-77EC30883E05}">
      <dgm:prSet/>
      <dgm:spPr/>
      <dgm:t>
        <a:bodyPr/>
        <a:lstStyle/>
        <a:p>
          <a:pPr>
            <a:defRPr cap="all"/>
          </a:pPr>
          <a:r>
            <a:rPr lang="en-GB"/>
            <a:t>Confidence</a:t>
          </a:r>
          <a:endParaRPr lang="en-US"/>
        </a:p>
      </dgm:t>
    </dgm:pt>
    <dgm:pt modelId="{9401AF48-9DD3-42F8-8FF3-BB561576B6FA}" type="parTrans" cxnId="{13FAFBCB-1698-4F78-83A4-B10714E06A1A}">
      <dgm:prSet/>
      <dgm:spPr/>
      <dgm:t>
        <a:bodyPr/>
        <a:lstStyle/>
        <a:p>
          <a:endParaRPr lang="en-US"/>
        </a:p>
      </dgm:t>
    </dgm:pt>
    <dgm:pt modelId="{F404F1B1-409A-4F14-BDDC-7DA0F3B67583}" type="sibTrans" cxnId="{13FAFBCB-1698-4F78-83A4-B10714E06A1A}">
      <dgm:prSet/>
      <dgm:spPr/>
      <dgm:t>
        <a:bodyPr/>
        <a:lstStyle/>
        <a:p>
          <a:endParaRPr lang="en-US"/>
        </a:p>
      </dgm:t>
    </dgm:pt>
    <dgm:pt modelId="{A8D6843D-0AEB-4243-9B71-A5716FC41605}" type="pres">
      <dgm:prSet presAssocID="{2CBDFACA-206D-4497-B0DB-3F7E50AB3FB4}" presName="root" presStyleCnt="0">
        <dgm:presLayoutVars>
          <dgm:dir/>
          <dgm:resizeHandles val="exact"/>
        </dgm:presLayoutVars>
      </dgm:prSet>
      <dgm:spPr/>
    </dgm:pt>
    <dgm:pt modelId="{990CE631-109B-4C9F-88C3-8264CF7B5D0A}" type="pres">
      <dgm:prSet presAssocID="{D826CBBD-6CC3-4E95-87FD-600A42715EE9}" presName="compNode" presStyleCnt="0"/>
      <dgm:spPr/>
    </dgm:pt>
    <dgm:pt modelId="{C9FA53A2-79ED-4C55-9809-DA1EE043E0B3}" type="pres">
      <dgm:prSet presAssocID="{D826CBBD-6CC3-4E95-87FD-600A42715EE9}" presName="iconBgRect" presStyleLbl="bgShp" presStyleIdx="0" presStyleCnt="4"/>
      <dgm:spPr>
        <a:prstGeom prst="round2DiagRect">
          <a:avLst>
            <a:gd name="adj1" fmla="val 29727"/>
            <a:gd name="adj2" fmla="val 0"/>
          </a:avLst>
        </a:prstGeom>
      </dgm:spPr>
    </dgm:pt>
    <dgm:pt modelId="{22AD1938-8131-4359-A9B7-90FFF52713BD}" type="pres">
      <dgm:prSet presAssocID="{D826CBBD-6CC3-4E95-87FD-600A42715EE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B8196888-445E-4958-9A19-E08A5217C2D6}" type="pres">
      <dgm:prSet presAssocID="{D826CBBD-6CC3-4E95-87FD-600A42715EE9}" presName="spaceRect" presStyleCnt="0"/>
      <dgm:spPr/>
    </dgm:pt>
    <dgm:pt modelId="{6D268DF0-A41D-473A-AD0F-5C7333E56EDB}" type="pres">
      <dgm:prSet presAssocID="{D826CBBD-6CC3-4E95-87FD-600A42715EE9}" presName="textRect" presStyleLbl="revTx" presStyleIdx="0" presStyleCnt="4">
        <dgm:presLayoutVars>
          <dgm:chMax val="1"/>
          <dgm:chPref val="1"/>
        </dgm:presLayoutVars>
      </dgm:prSet>
      <dgm:spPr/>
    </dgm:pt>
    <dgm:pt modelId="{D09F77C0-D144-44CD-95EA-45289748F8F1}" type="pres">
      <dgm:prSet presAssocID="{62096CA9-BB83-43A6-A5C2-B582EE375AE2}" presName="sibTrans" presStyleCnt="0"/>
      <dgm:spPr/>
    </dgm:pt>
    <dgm:pt modelId="{9CF36FDF-441E-4C2F-8BAD-15FF79FB91CF}" type="pres">
      <dgm:prSet presAssocID="{369A3627-D762-42E6-A845-3C07361E56CA}" presName="compNode" presStyleCnt="0"/>
      <dgm:spPr/>
    </dgm:pt>
    <dgm:pt modelId="{9AC6E1C0-54CB-4286-97AD-66CC939342A6}" type="pres">
      <dgm:prSet presAssocID="{369A3627-D762-42E6-A845-3C07361E56CA}" presName="iconBgRect" presStyleLbl="bgShp" presStyleIdx="1" presStyleCnt="4"/>
      <dgm:spPr>
        <a:prstGeom prst="round2DiagRect">
          <a:avLst>
            <a:gd name="adj1" fmla="val 29727"/>
            <a:gd name="adj2" fmla="val 0"/>
          </a:avLst>
        </a:prstGeom>
      </dgm:spPr>
    </dgm:pt>
    <dgm:pt modelId="{6E7A8239-3B54-43AD-A475-A65CF0BAE851}" type="pres">
      <dgm:prSet presAssocID="{369A3627-D762-42E6-A845-3C07361E56C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hopping cart"/>
        </a:ext>
      </dgm:extLst>
    </dgm:pt>
    <dgm:pt modelId="{D6DBB7D8-DFC4-4EC7-BB21-AB108EBDB08A}" type="pres">
      <dgm:prSet presAssocID="{369A3627-D762-42E6-A845-3C07361E56CA}" presName="spaceRect" presStyleCnt="0"/>
      <dgm:spPr/>
    </dgm:pt>
    <dgm:pt modelId="{5833D323-7EBA-4F6F-BD87-3E632D6958D1}" type="pres">
      <dgm:prSet presAssocID="{369A3627-D762-42E6-A845-3C07361E56CA}" presName="textRect" presStyleLbl="revTx" presStyleIdx="1" presStyleCnt="4">
        <dgm:presLayoutVars>
          <dgm:chMax val="1"/>
          <dgm:chPref val="1"/>
        </dgm:presLayoutVars>
      </dgm:prSet>
      <dgm:spPr/>
    </dgm:pt>
    <dgm:pt modelId="{001BB535-5E57-41DE-9CF7-A8EAF04CF1CF}" type="pres">
      <dgm:prSet presAssocID="{53111EA8-4226-4C7C-8A7B-893A9C4AA4CD}" presName="sibTrans" presStyleCnt="0"/>
      <dgm:spPr/>
    </dgm:pt>
    <dgm:pt modelId="{592CC367-5266-4C9C-950F-C47F28825EFA}" type="pres">
      <dgm:prSet presAssocID="{1316FA95-4387-462D-99EE-3B8C3D7EA9FB}" presName="compNode" presStyleCnt="0"/>
      <dgm:spPr/>
    </dgm:pt>
    <dgm:pt modelId="{8E4F13DB-181D-4C9B-BBAB-783E088A3BBC}" type="pres">
      <dgm:prSet presAssocID="{1316FA95-4387-462D-99EE-3B8C3D7EA9FB}" presName="iconBgRect" presStyleLbl="bgShp" presStyleIdx="2" presStyleCnt="4"/>
      <dgm:spPr>
        <a:prstGeom prst="round2DiagRect">
          <a:avLst>
            <a:gd name="adj1" fmla="val 29727"/>
            <a:gd name="adj2" fmla="val 0"/>
          </a:avLst>
        </a:prstGeom>
      </dgm:spPr>
    </dgm:pt>
    <dgm:pt modelId="{96354BE9-32DC-43CA-9B88-7D0E60C34742}" type="pres">
      <dgm:prSet presAssocID="{1316FA95-4387-462D-99EE-3B8C3D7EA9F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dical"/>
        </a:ext>
      </dgm:extLst>
    </dgm:pt>
    <dgm:pt modelId="{CC6304A3-AC1A-4F7F-B055-A494B58C4643}" type="pres">
      <dgm:prSet presAssocID="{1316FA95-4387-462D-99EE-3B8C3D7EA9FB}" presName="spaceRect" presStyleCnt="0"/>
      <dgm:spPr/>
    </dgm:pt>
    <dgm:pt modelId="{AF79DFDE-8738-43C5-B24C-924C438B423D}" type="pres">
      <dgm:prSet presAssocID="{1316FA95-4387-462D-99EE-3B8C3D7EA9FB}" presName="textRect" presStyleLbl="revTx" presStyleIdx="2" presStyleCnt="4">
        <dgm:presLayoutVars>
          <dgm:chMax val="1"/>
          <dgm:chPref val="1"/>
        </dgm:presLayoutVars>
      </dgm:prSet>
      <dgm:spPr/>
    </dgm:pt>
    <dgm:pt modelId="{245FDE50-AD56-4125-BA0D-91537AF6B1EF}" type="pres">
      <dgm:prSet presAssocID="{85CC7692-05DE-4DFB-9B28-8051A979895A}" presName="sibTrans" presStyleCnt="0"/>
      <dgm:spPr/>
    </dgm:pt>
    <dgm:pt modelId="{5619C4C8-D57A-4E10-9C50-CEB88CA7A1BB}" type="pres">
      <dgm:prSet presAssocID="{6EAC35A9-990B-4A7F-B636-77EC30883E05}" presName="compNode" presStyleCnt="0"/>
      <dgm:spPr/>
    </dgm:pt>
    <dgm:pt modelId="{DDBDA332-147D-4D6A-AC73-354C2FD1C061}" type="pres">
      <dgm:prSet presAssocID="{6EAC35A9-990B-4A7F-B636-77EC30883E05}" presName="iconBgRect" presStyleLbl="bgShp" presStyleIdx="3" presStyleCnt="4"/>
      <dgm:spPr>
        <a:prstGeom prst="round2DiagRect">
          <a:avLst>
            <a:gd name="adj1" fmla="val 29727"/>
            <a:gd name="adj2" fmla="val 0"/>
          </a:avLst>
        </a:prstGeom>
      </dgm:spPr>
    </dgm:pt>
    <dgm:pt modelId="{1DABDA97-6974-4B02-8A12-D55C7DCFA112}" type="pres">
      <dgm:prSet presAssocID="{6EAC35A9-990B-4A7F-B636-77EC30883E0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35CA60D3-4779-44A5-9EDE-6E580E23E37D}" type="pres">
      <dgm:prSet presAssocID="{6EAC35A9-990B-4A7F-B636-77EC30883E05}" presName="spaceRect" presStyleCnt="0"/>
      <dgm:spPr/>
    </dgm:pt>
    <dgm:pt modelId="{7217ADB0-7414-4D22-8F92-2BA55EDCDE82}" type="pres">
      <dgm:prSet presAssocID="{6EAC35A9-990B-4A7F-B636-77EC30883E05}" presName="textRect" presStyleLbl="revTx" presStyleIdx="3" presStyleCnt="4">
        <dgm:presLayoutVars>
          <dgm:chMax val="1"/>
          <dgm:chPref val="1"/>
        </dgm:presLayoutVars>
      </dgm:prSet>
      <dgm:spPr/>
    </dgm:pt>
  </dgm:ptLst>
  <dgm:cxnLst>
    <dgm:cxn modelId="{6AF32F07-9581-41DE-9095-48D24B1CC737}" srcId="{2CBDFACA-206D-4497-B0DB-3F7E50AB3FB4}" destId="{369A3627-D762-42E6-A845-3C07361E56CA}" srcOrd="1" destOrd="0" parTransId="{49784B57-6A3F-414A-BE00-5B54BDF8240A}" sibTransId="{53111EA8-4226-4C7C-8A7B-893A9C4AA4CD}"/>
    <dgm:cxn modelId="{EE0D2422-049C-4332-968E-8177A7000EC0}" type="presOf" srcId="{6EAC35A9-990B-4A7F-B636-77EC30883E05}" destId="{7217ADB0-7414-4D22-8F92-2BA55EDCDE82}" srcOrd="0" destOrd="0" presId="urn:microsoft.com/office/officeart/2018/5/layout/IconLeafLabelList"/>
    <dgm:cxn modelId="{41FC2F4C-C535-47C6-BEF8-9A797BABB21E}" type="presOf" srcId="{1316FA95-4387-462D-99EE-3B8C3D7EA9FB}" destId="{AF79DFDE-8738-43C5-B24C-924C438B423D}" srcOrd="0" destOrd="0" presId="urn:microsoft.com/office/officeart/2018/5/layout/IconLeafLabelList"/>
    <dgm:cxn modelId="{DFB3514C-DD7E-4ABE-813C-A598B8FF9DDB}" srcId="{2CBDFACA-206D-4497-B0DB-3F7E50AB3FB4}" destId="{D826CBBD-6CC3-4E95-87FD-600A42715EE9}" srcOrd="0" destOrd="0" parTransId="{94FBF9B3-2436-4574-B764-E57448F9909F}" sibTransId="{62096CA9-BB83-43A6-A5C2-B582EE375AE2}"/>
    <dgm:cxn modelId="{8557E953-60AE-47B3-8689-8E115431720C}" type="presOf" srcId="{2CBDFACA-206D-4497-B0DB-3F7E50AB3FB4}" destId="{A8D6843D-0AEB-4243-9B71-A5716FC41605}" srcOrd="0" destOrd="0" presId="urn:microsoft.com/office/officeart/2018/5/layout/IconLeafLabelList"/>
    <dgm:cxn modelId="{BC3A7E91-FA73-4BEC-8D91-436AA562030D}" type="presOf" srcId="{D826CBBD-6CC3-4E95-87FD-600A42715EE9}" destId="{6D268DF0-A41D-473A-AD0F-5C7333E56EDB}" srcOrd="0" destOrd="0" presId="urn:microsoft.com/office/officeart/2018/5/layout/IconLeafLabelList"/>
    <dgm:cxn modelId="{5E2840A2-7C4A-4F05-97BB-B20FF9B55F7D}" type="presOf" srcId="{369A3627-D762-42E6-A845-3C07361E56CA}" destId="{5833D323-7EBA-4F6F-BD87-3E632D6958D1}" srcOrd="0" destOrd="0" presId="urn:microsoft.com/office/officeart/2018/5/layout/IconLeafLabelList"/>
    <dgm:cxn modelId="{13FAFBCB-1698-4F78-83A4-B10714E06A1A}" srcId="{2CBDFACA-206D-4497-B0DB-3F7E50AB3FB4}" destId="{6EAC35A9-990B-4A7F-B636-77EC30883E05}" srcOrd="3" destOrd="0" parTransId="{9401AF48-9DD3-42F8-8FF3-BB561576B6FA}" sibTransId="{F404F1B1-409A-4F14-BDDC-7DA0F3B67583}"/>
    <dgm:cxn modelId="{D46CCAE4-9C72-4473-A22A-D50AFA5FF589}" srcId="{2CBDFACA-206D-4497-B0DB-3F7E50AB3FB4}" destId="{1316FA95-4387-462D-99EE-3B8C3D7EA9FB}" srcOrd="2" destOrd="0" parTransId="{AF82FC67-7D41-4552-951A-5D242F8D36D3}" sibTransId="{85CC7692-05DE-4DFB-9B28-8051A979895A}"/>
    <dgm:cxn modelId="{B2921B7F-C06A-4103-B051-148825ACF1D9}" type="presParOf" srcId="{A8D6843D-0AEB-4243-9B71-A5716FC41605}" destId="{990CE631-109B-4C9F-88C3-8264CF7B5D0A}" srcOrd="0" destOrd="0" presId="urn:microsoft.com/office/officeart/2018/5/layout/IconLeafLabelList"/>
    <dgm:cxn modelId="{F40346DE-7949-4428-BB47-60CA8C186F01}" type="presParOf" srcId="{990CE631-109B-4C9F-88C3-8264CF7B5D0A}" destId="{C9FA53A2-79ED-4C55-9809-DA1EE043E0B3}" srcOrd="0" destOrd="0" presId="urn:microsoft.com/office/officeart/2018/5/layout/IconLeafLabelList"/>
    <dgm:cxn modelId="{1BA5BD03-7836-4271-8E20-40D42890D34F}" type="presParOf" srcId="{990CE631-109B-4C9F-88C3-8264CF7B5D0A}" destId="{22AD1938-8131-4359-A9B7-90FFF52713BD}" srcOrd="1" destOrd="0" presId="urn:microsoft.com/office/officeart/2018/5/layout/IconLeafLabelList"/>
    <dgm:cxn modelId="{3F3BA396-9506-496D-8B69-43D86004613C}" type="presParOf" srcId="{990CE631-109B-4C9F-88C3-8264CF7B5D0A}" destId="{B8196888-445E-4958-9A19-E08A5217C2D6}" srcOrd="2" destOrd="0" presId="urn:microsoft.com/office/officeart/2018/5/layout/IconLeafLabelList"/>
    <dgm:cxn modelId="{86EB5D09-17FA-4F8E-AE2B-5BC01D2CF7F6}" type="presParOf" srcId="{990CE631-109B-4C9F-88C3-8264CF7B5D0A}" destId="{6D268DF0-A41D-473A-AD0F-5C7333E56EDB}" srcOrd="3" destOrd="0" presId="urn:microsoft.com/office/officeart/2018/5/layout/IconLeafLabelList"/>
    <dgm:cxn modelId="{4CD51CFA-610F-4816-9956-F6204C99FC0D}" type="presParOf" srcId="{A8D6843D-0AEB-4243-9B71-A5716FC41605}" destId="{D09F77C0-D144-44CD-95EA-45289748F8F1}" srcOrd="1" destOrd="0" presId="urn:microsoft.com/office/officeart/2018/5/layout/IconLeafLabelList"/>
    <dgm:cxn modelId="{7B82E55F-FDBF-4BDF-9E1B-1F95F2C72469}" type="presParOf" srcId="{A8D6843D-0AEB-4243-9B71-A5716FC41605}" destId="{9CF36FDF-441E-4C2F-8BAD-15FF79FB91CF}" srcOrd="2" destOrd="0" presId="urn:microsoft.com/office/officeart/2018/5/layout/IconLeafLabelList"/>
    <dgm:cxn modelId="{597505B8-B889-43A1-A6F7-83AB80CDF33A}" type="presParOf" srcId="{9CF36FDF-441E-4C2F-8BAD-15FF79FB91CF}" destId="{9AC6E1C0-54CB-4286-97AD-66CC939342A6}" srcOrd="0" destOrd="0" presId="urn:microsoft.com/office/officeart/2018/5/layout/IconLeafLabelList"/>
    <dgm:cxn modelId="{A2AE8653-D4AC-47D3-A405-0689993BC69B}" type="presParOf" srcId="{9CF36FDF-441E-4C2F-8BAD-15FF79FB91CF}" destId="{6E7A8239-3B54-43AD-A475-A65CF0BAE851}" srcOrd="1" destOrd="0" presId="urn:microsoft.com/office/officeart/2018/5/layout/IconLeafLabelList"/>
    <dgm:cxn modelId="{B5A4E44F-7335-4D33-87AD-C53BE007E5BF}" type="presParOf" srcId="{9CF36FDF-441E-4C2F-8BAD-15FF79FB91CF}" destId="{D6DBB7D8-DFC4-4EC7-BB21-AB108EBDB08A}" srcOrd="2" destOrd="0" presId="urn:microsoft.com/office/officeart/2018/5/layout/IconLeafLabelList"/>
    <dgm:cxn modelId="{EBC9FE51-15DC-439A-9BF9-AA952743F2A3}" type="presParOf" srcId="{9CF36FDF-441E-4C2F-8BAD-15FF79FB91CF}" destId="{5833D323-7EBA-4F6F-BD87-3E632D6958D1}" srcOrd="3" destOrd="0" presId="urn:microsoft.com/office/officeart/2018/5/layout/IconLeafLabelList"/>
    <dgm:cxn modelId="{94452F3E-8B54-42E1-8E06-5B0B2740B2DC}" type="presParOf" srcId="{A8D6843D-0AEB-4243-9B71-A5716FC41605}" destId="{001BB535-5E57-41DE-9CF7-A8EAF04CF1CF}" srcOrd="3" destOrd="0" presId="urn:microsoft.com/office/officeart/2018/5/layout/IconLeafLabelList"/>
    <dgm:cxn modelId="{B0176C91-2EC8-452E-9832-24E6A9A991BC}" type="presParOf" srcId="{A8D6843D-0AEB-4243-9B71-A5716FC41605}" destId="{592CC367-5266-4C9C-950F-C47F28825EFA}" srcOrd="4" destOrd="0" presId="urn:microsoft.com/office/officeart/2018/5/layout/IconLeafLabelList"/>
    <dgm:cxn modelId="{28AE9C8C-A8AF-4AD4-B27A-AA0269C4C1E3}" type="presParOf" srcId="{592CC367-5266-4C9C-950F-C47F28825EFA}" destId="{8E4F13DB-181D-4C9B-BBAB-783E088A3BBC}" srcOrd="0" destOrd="0" presId="urn:microsoft.com/office/officeart/2018/5/layout/IconLeafLabelList"/>
    <dgm:cxn modelId="{1CF31031-F3FF-4859-9588-2E9139B5BD71}" type="presParOf" srcId="{592CC367-5266-4C9C-950F-C47F28825EFA}" destId="{96354BE9-32DC-43CA-9B88-7D0E60C34742}" srcOrd="1" destOrd="0" presId="urn:microsoft.com/office/officeart/2018/5/layout/IconLeafLabelList"/>
    <dgm:cxn modelId="{D4589621-3FC3-4177-A3B1-6EF094096D7E}" type="presParOf" srcId="{592CC367-5266-4C9C-950F-C47F28825EFA}" destId="{CC6304A3-AC1A-4F7F-B055-A494B58C4643}" srcOrd="2" destOrd="0" presId="urn:microsoft.com/office/officeart/2018/5/layout/IconLeafLabelList"/>
    <dgm:cxn modelId="{BA4390A6-DECD-42AB-AAA6-6C8D30AE7720}" type="presParOf" srcId="{592CC367-5266-4C9C-950F-C47F28825EFA}" destId="{AF79DFDE-8738-43C5-B24C-924C438B423D}" srcOrd="3" destOrd="0" presId="urn:microsoft.com/office/officeart/2018/5/layout/IconLeafLabelList"/>
    <dgm:cxn modelId="{9B0ACB18-663C-4BC4-ADA8-AC04A62D3D1A}" type="presParOf" srcId="{A8D6843D-0AEB-4243-9B71-A5716FC41605}" destId="{245FDE50-AD56-4125-BA0D-91537AF6B1EF}" srcOrd="5" destOrd="0" presId="urn:microsoft.com/office/officeart/2018/5/layout/IconLeafLabelList"/>
    <dgm:cxn modelId="{0F7A2A66-344C-40C7-BD9F-B943519EA5EA}" type="presParOf" srcId="{A8D6843D-0AEB-4243-9B71-A5716FC41605}" destId="{5619C4C8-D57A-4E10-9C50-CEB88CA7A1BB}" srcOrd="6" destOrd="0" presId="urn:microsoft.com/office/officeart/2018/5/layout/IconLeafLabelList"/>
    <dgm:cxn modelId="{4394D733-5B03-4ECE-9067-3630A78FF7E8}" type="presParOf" srcId="{5619C4C8-D57A-4E10-9C50-CEB88CA7A1BB}" destId="{DDBDA332-147D-4D6A-AC73-354C2FD1C061}" srcOrd="0" destOrd="0" presId="urn:microsoft.com/office/officeart/2018/5/layout/IconLeafLabelList"/>
    <dgm:cxn modelId="{C5185A80-2002-4A45-8D89-EE426215D333}" type="presParOf" srcId="{5619C4C8-D57A-4E10-9C50-CEB88CA7A1BB}" destId="{1DABDA97-6974-4B02-8A12-D55C7DCFA112}" srcOrd="1" destOrd="0" presId="urn:microsoft.com/office/officeart/2018/5/layout/IconLeafLabelList"/>
    <dgm:cxn modelId="{EE1010C7-0FE2-4447-BFE2-7ECA7BDFA618}" type="presParOf" srcId="{5619C4C8-D57A-4E10-9C50-CEB88CA7A1BB}" destId="{35CA60D3-4779-44A5-9EDE-6E580E23E37D}" srcOrd="2" destOrd="0" presId="urn:microsoft.com/office/officeart/2018/5/layout/IconLeafLabelList"/>
    <dgm:cxn modelId="{37ED6773-427D-45FE-9951-12A847A29963}" type="presParOf" srcId="{5619C4C8-D57A-4E10-9C50-CEB88CA7A1BB}" destId="{7217ADB0-7414-4D22-8F92-2BA55EDCDE82}"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F0915D-7995-4B47-88D8-5F2B90228437}"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B78EDFB6-9442-4563-8449-031E7E333F4F}">
      <dgm:prSet/>
      <dgm:spPr/>
      <dgm:t>
        <a:bodyPr/>
        <a:lstStyle/>
        <a:p>
          <a:r>
            <a:rPr lang="en-GB"/>
            <a:t>Good consumer outcomes throughout the customer journey</a:t>
          </a:r>
          <a:endParaRPr lang="en-US"/>
        </a:p>
      </dgm:t>
    </dgm:pt>
    <dgm:pt modelId="{96F451DC-BB48-4090-87C8-256D7F9C3416}" type="parTrans" cxnId="{F91D1D84-D353-4822-9ECC-A37E584FF64D}">
      <dgm:prSet/>
      <dgm:spPr/>
      <dgm:t>
        <a:bodyPr/>
        <a:lstStyle/>
        <a:p>
          <a:endParaRPr lang="en-US"/>
        </a:p>
      </dgm:t>
    </dgm:pt>
    <dgm:pt modelId="{99400C0A-1234-43A4-9FB1-5087CD6D1876}" type="sibTrans" cxnId="{F91D1D84-D353-4822-9ECC-A37E584FF64D}">
      <dgm:prSet/>
      <dgm:spPr/>
      <dgm:t>
        <a:bodyPr/>
        <a:lstStyle/>
        <a:p>
          <a:endParaRPr lang="en-US"/>
        </a:p>
      </dgm:t>
    </dgm:pt>
    <dgm:pt modelId="{E4FEBD63-96F0-443D-8F23-261F596619C5}">
      <dgm:prSet/>
      <dgm:spPr/>
      <dgm:t>
        <a:bodyPr/>
        <a:lstStyle/>
        <a:p>
          <a:r>
            <a:rPr lang="en-GB"/>
            <a:t>Analysis of different customer types – including vulnerability</a:t>
          </a:r>
          <a:endParaRPr lang="en-US"/>
        </a:p>
      </dgm:t>
    </dgm:pt>
    <dgm:pt modelId="{5E0F0EB2-BE3C-4368-BFBC-3A292DB42EA1}" type="parTrans" cxnId="{1BF02165-E662-4D3C-B4B1-AE3D944B00BF}">
      <dgm:prSet/>
      <dgm:spPr/>
      <dgm:t>
        <a:bodyPr/>
        <a:lstStyle/>
        <a:p>
          <a:endParaRPr lang="en-US"/>
        </a:p>
      </dgm:t>
    </dgm:pt>
    <dgm:pt modelId="{C03155CC-35E2-4965-9D2D-3C78CAF51E6D}" type="sibTrans" cxnId="{1BF02165-E662-4D3C-B4B1-AE3D944B00BF}">
      <dgm:prSet/>
      <dgm:spPr/>
      <dgm:t>
        <a:bodyPr/>
        <a:lstStyle/>
        <a:p>
          <a:endParaRPr lang="en-US"/>
        </a:p>
      </dgm:t>
    </dgm:pt>
    <dgm:pt modelId="{E59C606B-E933-429C-B7CA-C5591B3A57F2}">
      <dgm:prSet/>
      <dgm:spPr/>
      <dgm:t>
        <a:bodyPr/>
        <a:lstStyle/>
        <a:p>
          <a:r>
            <a:rPr lang="en-GB"/>
            <a:t>Comprehensive view across distribution chains</a:t>
          </a:r>
          <a:endParaRPr lang="en-US"/>
        </a:p>
      </dgm:t>
    </dgm:pt>
    <dgm:pt modelId="{C27CEDC9-6828-424B-937B-8E1EED93A95A}" type="parTrans" cxnId="{5570E894-1D50-4948-B412-07202203943F}">
      <dgm:prSet/>
      <dgm:spPr/>
      <dgm:t>
        <a:bodyPr/>
        <a:lstStyle/>
        <a:p>
          <a:endParaRPr lang="en-US"/>
        </a:p>
      </dgm:t>
    </dgm:pt>
    <dgm:pt modelId="{BE80C974-BED8-476F-B8DD-8FEF4CCE420A}" type="sibTrans" cxnId="{5570E894-1D50-4948-B412-07202203943F}">
      <dgm:prSet/>
      <dgm:spPr/>
      <dgm:t>
        <a:bodyPr/>
        <a:lstStyle/>
        <a:p>
          <a:endParaRPr lang="en-US"/>
        </a:p>
      </dgm:t>
    </dgm:pt>
    <dgm:pt modelId="{042370E4-9865-41BA-A9A1-C39380162A66}">
      <dgm:prSet/>
      <dgm:spPr/>
      <dgm:t>
        <a:bodyPr/>
        <a:lstStyle/>
        <a:p>
          <a:r>
            <a:rPr lang="en-GB"/>
            <a:t>Action plans</a:t>
          </a:r>
          <a:endParaRPr lang="en-US"/>
        </a:p>
      </dgm:t>
    </dgm:pt>
    <dgm:pt modelId="{623A4C00-2319-4DD6-B009-587B85025496}" type="parTrans" cxnId="{A91EEDAC-C759-474A-A1A2-D01BDF47BE49}">
      <dgm:prSet/>
      <dgm:spPr/>
      <dgm:t>
        <a:bodyPr/>
        <a:lstStyle/>
        <a:p>
          <a:endParaRPr lang="en-US"/>
        </a:p>
      </dgm:t>
    </dgm:pt>
    <dgm:pt modelId="{5EE28558-76BC-40BF-8575-55BF8D09AF40}" type="sibTrans" cxnId="{A91EEDAC-C759-474A-A1A2-D01BDF47BE49}">
      <dgm:prSet/>
      <dgm:spPr/>
      <dgm:t>
        <a:bodyPr/>
        <a:lstStyle/>
        <a:p>
          <a:endParaRPr lang="en-US"/>
        </a:p>
      </dgm:t>
    </dgm:pt>
    <dgm:pt modelId="{E32D596B-4D67-4071-8BDD-632B4453440A}">
      <dgm:prSet/>
      <dgm:spPr/>
      <dgm:t>
        <a:bodyPr/>
        <a:lstStyle/>
        <a:p>
          <a:r>
            <a:rPr lang="en-GB"/>
            <a:t>Smaller firms</a:t>
          </a:r>
          <a:endParaRPr lang="en-US"/>
        </a:p>
      </dgm:t>
    </dgm:pt>
    <dgm:pt modelId="{01650602-C732-40A0-B1A3-B938BFE67A0F}" type="parTrans" cxnId="{9329FC77-58DE-437D-9675-027E7F7BD7B4}">
      <dgm:prSet/>
      <dgm:spPr/>
      <dgm:t>
        <a:bodyPr/>
        <a:lstStyle/>
        <a:p>
          <a:endParaRPr lang="en-US"/>
        </a:p>
      </dgm:t>
    </dgm:pt>
    <dgm:pt modelId="{3E840342-0811-4DB5-B797-570B636D4B3D}" type="sibTrans" cxnId="{9329FC77-58DE-437D-9675-027E7F7BD7B4}">
      <dgm:prSet/>
      <dgm:spPr/>
      <dgm:t>
        <a:bodyPr/>
        <a:lstStyle/>
        <a:p>
          <a:endParaRPr lang="en-US"/>
        </a:p>
      </dgm:t>
    </dgm:pt>
    <dgm:pt modelId="{656953F5-D1B2-4724-9125-D59276ABA1E0}">
      <dgm:prSet/>
      <dgm:spPr/>
      <dgm:t>
        <a:bodyPr/>
        <a:lstStyle/>
        <a:p>
          <a:r>
            <a:rPr lang="en-GB"/>
            <a:t>FCA expectations go a long way beyond analysing complaints</a:t>
          </a:r>
          <a:endParaRPr lang="en-US"/>
        </a:p>
      </dgm:t>
    </dgm:pt>
    <dgm:pt modelId="{C1C0C61B-E908-42FF-8CCF-E3D55B9D7682}" type="parTrans" cxnId="{731DB978-744E-4FFF-8874-D18B82F9BDA3}">
      <dgm:prSet/>
      <dgm:spPr/>
      <dgm:t>
        <a:bodyPr/>
        <a:lstStyle/>
        <a:p>
          <a:endParaRPr lang="en-US"/>
        </a:p>
      </dgm:t>
    </dgm:pt>
    <dgm:pt modelId="{28AB1895-DDD0-4CAE-B46E-3F46F57FEC9D}" type="sibTrans" cxnId="{731DB978-744E-4FFF-8874-D18B82F9BDA3}">
      <dgm:prSet/>
      <dgm:spPr/>
      <dgm:t>
        <a:bodyPr/>
        <a:lstStyle/>
        <a:p>
          <a:endParaRPr lang="en-US"/>
        </a:p>
      </dgm:t>
    </dgm:pt>
    <dgm:pt modelId="{583CF1AC-A703-420E-84D4-2E3145EA4650}" type="pres">
      <dgm:prSet presAssocID="{DEF0915D-7995-4B47-88D8-5F2B90228437}" presName="vert0" presStyleCnt="0">
        <dgm:presLayoutVars>
          <dgm:dir/>
          <dgm:animOne val="branch"/>
          <dgm:animLvl val="lvl"/>
        </dgm:presLayoutVars>
      </dgm:prSet>
      <dgm:spPr/>
    </dgm:pt>
    <dgm:pt modelId="{310339CF-3989-4ACB-A32E-1F68CE9B34C8}" type="pres">
      <dgm:prSet presAssocID="{B78EDFB6-9442-4563-8449-031E7E333F4F}" presName="thickLine" presStyleLbl="alignNode1" presStyleIdx="0" presStyleCnt="6"/>
      <dgm:spPr/>
    </dgm:pt>
    <dgm:pt modelId="{7FE45780-086D-4E87-A455-77B1E16187B5}" type="pres">
      <dgm:prSet presAssocID="{B78EDFB6-9442-4563-8449-031E7E333F4F}" presName="horz1" presStyleCnt="0"/>
      <dgm:spPr/>
    </dgm:pt>
    <dgm:pt modelId="{417A8C2A-D505-49EC-916C-508DEC5604E0}" type="pres">
      <dgm:prSet presAssocID="{B78EDFB6-9442-4563-8449-031E7E333F4F}" presName="tx1" presStyleLbl="revTx" presStyleIdx="0" presStyleCnt="6"/>
      <dgm:spPr/>
    </dgm:pt>
    <dgm:pt modelId="{5C179D44-16AC-4DCF-B048-2D0B306CDD56}" type="pres">
      <dgm:prSet presAssocID="{B78EDFB6-9442-4563-8449-031E7E333F4F}" presName="vert1" presStyleCnt="0"/>
      <dgm:spPr/>
    </dgm:pt>
    <dgm:pt modelId="{A6B9FC01-8805-42F0-BA4E-FDFBE1586B73}" type="pres">
      <dgm:prSet presAssocID="{E4FEBD63-96F0-443D-8F23-261F596619C5}" presName="thickLine" presStyleLbl="alignNode1" presStyleIdx="1" presStyleCnt="6"/>
      <dgm:spPr/>
    </dgm:pt>
    <dgm:pt modelId="{C9E939E5-1F4C-490B-A2A4-5B1BAB14E8CA}" type="pres">
      <dgm:prSet presAssocID="{E4FEBD63-96F0-443D-8F23-261F596619C5}" presName="horz1" presStyleCnt="0"/>
      <dgm:spPr/>
    </dgm:pt>
    <dgm:pt modelId="{2E447559-0CA7-4402-A80D-21F9DF6E252F}" type="pres">
      <dgm:prSet presAssocID="{E4FEBD63-96F0-443D-8F23-261F596619C5}" presName="tx1" presStyleLbl="revTx" presStyleIdx="1" presStyleCnt="6"/>
      <dgm:spPr/>
    </dgm:pt>
    <dgm:pt modelId="{E1C06842-B9D2-4B8A-8307-74D7D7D077B6}" type="pres">
      <dgm:prSet presAssocID="{E4FEBD63-96F0-443D-8F23-261F596619C5}" presName="vert1" presStyleCnt="0"/>
      <dgm:spPr/>
    </dgm:pt>
    <dgm:pt modelId="{3B90CB6B-CB34-424D-9F2D-F123D143A03A}" type="pres">
      <dgm:prSet presAssocID="{E59C606B-E933-429C-B7CA-C5591B3A57F2}" presName="thickLine" presStyleLbl="alignNode1" presStyleIdx="2" presStyleCnt="6"/>
      <dgm:spPr/>
    </dgm:pt>
    <dgm:pt modelId="{FA5F944F-AA56-4C28-B357-1020B1437E61}" type="pres">
      <dgm:prSet presAssocID="{E59C606B-E933-429C-B7CA-C5591B3A57F2}" presName="horz1" presStyleCnt="0"/>
      <dgm:spPr/>
    </dgm:pt>
    <dgm:pt modelId="{B7D359D7-8E03-467E-A179-2B333442D8BB}" type="pres">
      <dgm:prSet presAssocID="{E59C606B-E933-429C-B7CA-C5591B3A57F2}" presName="tx1" presStyleLbl="revTx" presStyleIdx="2" presStyleCnt="6"/>
      <dgm:spPr/>
    </dgm:pt>
    <dgm:pt modelId="{877C7F43-DC77-441D-8E6D-1FAA42ED4E44}" type="pres">
      <dgm:prSet presAssocID="{E59C606B-E933-429C-B7CA-C5591B3A57F2}" presName="vert1" presStyleCnt="0"/>
      <dgm:spPr/>
    </dgm:pt>
    <dgm:pt modelId="{31569BB0-9CB7-45C9-816A-F058101CCE40}" type="pres">
      <dgm:prSet presAssocID="{042370E4-9865-41BA-A9A1-C39380162A66}" presName="thickLine" presStyleLbl="alignNode1" presStyleIdx="3" presStyleCnt="6"/>
      <dgm:spPr/>
    </dgm:pt>
    <dgm:pt modelId="{99AC31F7-C45C-4038-B1DD-E5E00CC4E491}" type="pres">
      <dgm:prSet presAssocID="{042370E4-9865-41BA-A9A1-C39380162A66}" presName="horz1" presStyleCnt="0"/>
      <dgm:spPr/>
    </dgm:pt>
    <dgm:pt modelId="{A44FD7B7-D525-401C-8FAF-9A801EB08986}" type="pres">
      <dgm:prSet presAssocID="{042370E4-9865-41BA-A9A1-C39380162A66}" presName="tx1" presStyleLbl="revTx" presStyleIdx="3" presStyleCnt="6"/>
      <dgm:spPr/>
    </dgm:pt>
    <dgm:pt modelId="{8DCED9F0-B6DC-4B74-894A-C4D5AB837264}" type="pres">
      <dgm:prSet presAssocID="{042370E4-9865-41BA-A9A1-C39380162A66}" presName="vert1" presStyleCnt="0"/>
      <dgm:spPr/>
    </dgm:pt>
    <dgm:pt modelId="{D9D80BB1-1D90-4441-8A6D-1ED651D496EF}" type="pres">
      <dgm:prSet presAssocID="{E32D596B-4D67-4071-8BDD-632B4453440A}" presName="thickLine" presStyleLbl="alignNode1" presStyleIdx="4" presStyleCnt="6"/>
      <dgm:spPr/>
    </dgm:pt>
    <dgm:pt modelId="{FDCAB2F0-D313-4460-8A5E-C8DAD418D6FE}" type="pres">
      <dgm:prSet presAssocID="{E32D596B-4D67-4071-8BDD-632B4453440A}" presName="horz1" presStyleCnt="0"/>
      <dgm:spPr/>
    </dgm:pt>
    <dgm:pt modelId="{94F40999-0820-4CF8-9F28-4C706B400569}" type="pres">
      <dgm:prSet presAssocID="{E32D596B-4D67-4071-8BDD-632B4453440A}" presName="tx1" presStyleLbl="revTx" presStyleIdx="4" presStyleCnt="6"/>
      <dgm:spPr/>
    </dgm:pt>
    <dgm:pt modelId="{B12CC9FF-D8A8-4367-9BD6-C2B3331FBF4E}" type="pres">
      <dgm:prSet presAssocID="{E32D596B-4D67-4071-8BDD-632B4453440A}" presName="vert1" presStyleCnt="0"/>
      <dgm:spPr/>
    </dgm:pt>
    <dgm:pt modelId="{4818A493-8EF5-45E2-97BC-D90AA78C3969}" type="pres">
      <dgm:prSet presAssocID="{656953F5-D1B2-4724-9125-D59276ABA1E0}" presName="thickLine" presStyleLbl="alignNode1" presStyleIdx="5" presStyleCnt="6"/>
      <dgm:spPr/>
    </dgm:pt>
    <dgm:pt modelId="{03B5360F-3830-4DE4-A564-4B33B00D376D}" type="pres">
      <dgm:prSet presAssocID="{656953F5-D1B2-4724-9125-D59276ABA1E0}" presName="horz1" presStyleCnt="0"/>
      <dgm:spPr/>
    </dgm:pt>
    <dgm:pt modelId="{4A1CF7B2-E5D5-4626-BE98-E2B721653860}" type="pres">
      <dgm:prSet presAssocID="{656953F5-D1B2-4724-9125-D59276ABA1E0}" presName="tx1" presStyleLbl="revTx" presStyleIdx="5" presStyleCnt="6"/>
      <dgm:spPr/>
    </dgm:pt>
    <dgm:pt modelId="{E020EDFE-42B8-440F-9587-49A668DADDF4}" type="pres">
      <dgm:prSet presAssocID="{656953F5-D1B2-4724-9125-D59276ABA1E0}" presName="vert1" presStyleCnt="0"/>
      <dgm:spPr/>
    </dgm:pt>
  </dgm:ptLst>
  <dgm:cxnLst>
    <dgm:cxn modelId="{16879D10-EC2E-4149-A365-25C78F59ACE5}" type="presOf" srcId="{042370E4-9865-41BA-A9A1-C39380162A66}" destId="{A44FD7B7-D525-401C-8FAF-9A801EB08986}" srcOrd="0" destOrd="0" presId="urn:microsoft.com/office/officeart/2008/layout/LinedList"/>
    <dgm:cxn modelId="{27ABFA11-2DC6-481F-8DDD-ACC1CACC42CE}" type="presOf" srcId="{656953F5-D1B2-4724-9125-D59276ABA1E0}" destId="{4A1CF7B2-E5D5-4626-BE98-E2B721653860}" srcOrd="0" destOrd="0" presId="urn:microsoft.com/office/officeart/2008/layout/LinedList"/>
    <dgm:cxn modelId="{A4B0792C-5464-4DC3-82E0-BBC6343A05FE}" type="presOf" srcId="{B78EDFB6-9442-4563-8449-031E7E333F4F}" destId="{417A8C2A-D505-49EC-916C-508DEC5604E0}" srcOrd="0" destOrd="0" presId="urn:microsoft.com/office/officeart/2008/layout/LinedList"/>
    <dgm:cxn modelId="{F321DF60-2118-4564-AA6B-0A39CBF76125}" type="presOf" srcId="{DEF0915D-7995-4B47-88D8-5F2B90228437}" destId="{583CF1AC-A703-420E-84D4-2E3145EA4650}" srcOrd="0" destOrd="0" presId="urn:microsoft.com/office/officeart/2008/layout/LinedList"/>
    <dgm:cxn modelId="{1BF02165-E662-4D3C-B4B1-AE3D944B00BF}" srcId="{DEF0915D-7995-4B47-88D8-5F2B90228437}" destId="{E4FEBD63-96F0-443D-8F23-261F596619C5}" srcOrd="1" destOrd="0" parTransId="{5E0F0EB2-BE3C-4368-BFBC-3A292DB42EA1}" sibTransId="{C03155CC-35E2-4965-9D2D-3C78CAF51E6D}"/>
    <dgm:cxn modelId="{E529F152-0486-44BD-824C-3F44C4A42614}" type="presOf" srcId="{E4FEBD63-96F0-443D-8F23-261F596619C5}" destId="{2E447559-0CA7-4402-A80D-21F9DF6E252F}" srcOrd="0" destOrd="0" presId="urn:microsoft.com/office/officeart/2008/layout/LinedList"/>
    <dgm:cxn modelId="{9329FC77-58DE-437D-9675-027E7F7BD7B4}" srcId="{DEF0915D-7995-4B47-88D8-5F2B90228437}" destId="{E32D596B-4D67-4071-8BDD-632B4453440A}" srcOrd="4" destOrd="0" parTransId="{01650602-C732-40A0-B1A3-B938BFE67A0F}" sibTransId="{3E840342-0811-4DB5-B797-570B636D4B3D}"/>
    <dgm:cxn modelId="{731DB978-744E-4FFF-8874-D18B82F9BDA3}" srcId="{DEF0915D-7995-4B47-88D8-5F2B90228437}" destId="{656953F5-D1B2-4724-9125-D59276ABA1E0}" srcOrd="5" destOrd="0" parTransId="{C1C0C61B-E908-42FF-8CCF-E3D55B9D7682}" sibTransId="{28AB1895-DDD0-4CAE-B46E-3F46F57FEC9D}"/>
    <dgm:cxn modelId="{F91D1D84-D353-4822-9ECC-A37E584FF64D}" srcId="{DEF0915D-7995-4B47-88D8-5F2B90228437}" destId="{B78EDFB6-9442-4563-8449-031E7E333F4F}" srcOrd="0" destOrd="0" parTransId="{96F451DC-BB48-4090-87C8-256D7F9C3416}" sibTransId="{99400C0A-1234-43A4-9FB1-5087CD6D1876}"/>
    <dgm:cxn modelId="{22223584-11C0-44FF-B1A6-EB0C833A981D}" type="presOf" srcId="{E59C606B-E933-429C-B7CA-C5591B3A57F2}" destId="{B7D359D7-8E03-467E-A179-2B333442D8BB}" srcOrd="0" destOrd="0" presId="urn:microsoft.com/office/officeart/2008/layout/LinedList"/>
    <dgm:cxn modelId="{5570E894-1D50-4948-B412-07202203943F}" srcId="{DEF0915D-7995-4B47-88D8-5F2B90228437}" destId="{E59C606B-E933-429C-B7CA-C5591B3A57F2}" srcOrd="2" destOrd="0" parTransId="{C27CEDC9-6828-424B-937B-8E1EED93A95A}" sibTransId="{BE80C974-BED8-476F-B8DD-8FEF4CCE420A}"/>
    <dgm:cxn modelId="{A91EEDAC-C759-474A-A1A2-D01BDF47BE49}" srcId="{DEF0915D-7995-4B47-88D8-5F2B90228437}" destId="{042370E4-9865-41BA-A9A1-C39380162A66}" srcOrd="3" destOrd="0" parTransId="{623A4C00-2319-4DD6-B009-587B85025496}" sibTransId="{5EE28558-76BC-40BF-8575-55BF8D09AF40}"/>
    <dgm:cxn modelId="{88440AB8-5B30-4329-A819-C76CE96681B8}" type="presOf" srcId="{E32D596B-4D67-4071-8BDD-632B4453440A}" destId="{94F40999-0820-4CF8-9F28-4C706B400569}" srcOrd="0" destOrd="0" presId="urn:microsoft.com/office/officeart/2008/layout/LinedList"/>
    <dgm:cxn modelId="{8956D336-A985-40D5-B2CF-62039B90C0E0}" type="presParOf" srcId="{583CF1AC-A703-420E-84D4-2E3145EA4650}" destId="{310339CF-3989-4ACB-A32E-1F68CE9B34C8}" srcOrd="0" destOrd="0" presId="urn:microsoft.com/office/officeart/2008/layout/LinedList"/>
    <dgm:cxn modelId="{6B263AAA-1294-4CD9-8D8D-85D90ED7B058}" type="presParOf" srcId="{583CF1AC-A703-420E-84D4-2E3145EA4650}" destId="{7FE45780-086D-4E87-A455-77B1E16187B5}" srcOrd="1" destOrd="0" presId="urn:microsoft.com/office/officeart/2008/layout/LinedList"/>
    <dgm:cxn modelId="{5CF97FE9-A53F-4A6B-AE5D-BEC2309F03AC}" type="presParOf" srcId="{7FE45780-086D-4E87-A455-77B1E16187B5}" destId="{417A8C2A-D505-49EC-916C-508DEC5604E0}" srcOrd="0" destOrd="0" presId="urn:microsoft.com/office/officeart/2008/layout/LinedList"/>
    <dgm:cxn modelId="{5664A2EB-92FA-45FD-B6A5-F4E4BB73EB6F}" type="presParOf" srcId="{7FE45780-086D-4E87-A455-77B1E16187B5}" destId="{5C179D44-16AC-4DCF-B048-2D0B306CDD56}" srcOrd="1" destOrd="0" presId="urn:microsoft.com/office/officeart/2008/layout/LinedList"/>
    <dgm:cxn modelId="{BBD71B18-65BD-4777-97E2-BD4A4380B391}" type="presParOf" srcId="{583CF1AC-A703-420E-84D4-2E3145EA4650}" destId="{A6B9FC01-8805-42F0-BA4E-FDFBE1586B73}" srcOrd="2" destOrd="0" presId="urn:microsoft.com/office/officeart/2008/layout/LinedList"/>
    <dgm:cxn modelId="{75D0791D-6694-4A1F-A2DA-6BDBE048A4AC}" type="presParOf" srcId="{583CF1AC-A703-420E-84D4-2E3145EA4650}" destId="{C9E939E5-1F4C-490B-A2A4-5B1BAB14E8CA}" srcOrd="3" destOrd="0" presId="urn:microsoft.com/office/officeart/2008/layout/LinedList"/>
    <dgm:cxn modelId="{C5112D37-FCD3-487C-992A-0D93AF652439}" type="presParOf" srcId="{C9E939E5-1F4C-490B-A2A4-5B1BAB14E8CA}" destId="{2E447559-0CA7-4402-A80D-21F9DF6E252F}" srcOrd="0" destOrd="0" presId="urn:microsoft.com/office/officeart/2008/layout/LinedList"/>
    <dgm:cxn modelId="{75A93AEC-43D7-4B97-BB5B-66B165A25FA9}" type="presParOf" srcId="{C9E939E5-1F4C-490B-A2A4-5B1BAB14E8CA}" destId="{E1C06842-B9D2-4B8A-8307-74D7D7D077B6}" srcOrd="1" destOrd="0" presId="urn:microsoft.com/office/officeart/2008/layout/LinedList"/>
    <dgm:cxn modelId="{946267A7-04FA-4392-B378-7D363669A114}" type="presParOf" srcId="{583CF1AC-A703-420E-84D4-2E3145EA4650}" destId="{3B90CB6B-CB34-424D-9F2D-F123D143A03A}" srcOrd="4" destOrd="0" presId="urn:microsoft.com/office/officeart/2008/layout/LinedList"/>
    <dgm:cxn modelId="{106A8FC9-7124-4017-9D8B-82859E7F066A}" type="presParOf" srcId="{583CF1AC-A703-420E-84D4-2E3145EA4650}" destId="{FA5F944F-AA56-4C28-B357-1020B1437E61}" srcOrd="5" destOrd="0" presId="urn:microsoft.com/office/officeart/2008/layout/LinedList"/>
    <dgm:cxn modelId="{3B5A9142-D529-438F-9906-D0BA3AC15DA4}" type="presParOf" srcId="{FA5F944F-AA56-4C28-B357-1020B1437E61}" destId="{B7D359D7-8E03-467E-A179-2B333442D8BB}" srcOrd="0" destOrd="0" presId="urn:microsoft.com/office/officeart/2008/layout/LinedList"/>
    <dgm:cxn modelId="{FE61A117-6764-4DA7-958F-843AE7C4DF6E}" type="presParOf" srcId="{FA5F944F-AA56-4C28-B357-1020B1437E61}" destId="{877C7F43-DC77-441D-8E6D-1FAA42ED4E44}" srcOrd="1" destOrd="0" presId="urn:microsoft.com/office/officeart/2008/layout/LinedList"/>
    <dgm:cxn modelId="{704644AE-6807-466E-902C-73780CB0DC16}" type="presParOf" srcId="{583CF1AC-A703-420E-84D4-2E3145EA4650}" destId="{31569BB0-9CB7-45C9-816A-F058101CCE40}" srcOrd="6" destOrd="0" presId="urn:microsoft.com/office/officeart/2008/layout/LinedList"/>
    <dgm:cxn modelId="{45B3383C-DF9D-46E1-B3E9-929BD2079B75}" type="presParOf" srcId="{583CF1AC-A703-420E-84D4-2E3145EA4650}" destId="{99AC31F7-C45C-4038-B1DD-E5E00CC4E491}" srcOrd="7" destOrd="0" presId="urn:microsoft.com/office/officeart/2008/layout/LinedList"/>
    <dgm:cxn modelId="{96CC0D8C-D4F3-441E-842C-F401156C56B4}" type="presParOf" srcId="{99AC31F7-C45C-4038-B1DD-E5E00CC4E491}" destId="{A44FD7B7-D525-401C-8FAF-9A801EB08986}" srcOrd="0" destOrd="0" presId="urn:microsoft.com/office/officeart/2008/layout/LinedList"/>
    <dgm:cxn modelId="{B5E26F6B-E09F-4A1B-B8E3-13E6A27A0355}" type="presParOf" srcId="{99AC31F7-C45C-4038-B1DD-E5E00CC4E491}" destId="{8DCED9F0-B6DC-4B74-894A-C4D5AB837264}" srcOrd="1" destOrd="0" presId="urn:microsoft.com/office/officeart/2008/layout/LinedList"/>
    <dgm:cxn modelId="{D0A857A1-A8D7-491F-A566-C7D10AEC2553}" type="presParOf" srcId="{583CF1AC-A703-420E-84D4-2E3145EA4650}" destId="{D9D80BB1-1D90-4441-8A6D-1ED651D496EF}" srcOrd="8" destOrd="0" presId="urn:microsoft.com/office/officeart/2008/layout/LinedList"/>
    <dgm:cxn modelId="{44D3CC43-601F-40AA-B9E4-8309F11332DC}" type="presParOf" srcId="{583CF1AC-A703-420E-84D4-2E3145EA4650}" destId="{FDCAB2F0-D313-4460-8A5E-C8DAD418D6FE}" srcOrd="9" destOrd="0" presId="urn:microsoft.com/office/officeart/2008/layout/LinedList"/>
    <dgm:cxn modelId="{77A4FBF0-C982-49CF-BF90-0A1FDE72F85F}" type="presParOf" srcId="{FDCAB2F0-D313-4460-8A5E-C8DAD418D6FE}" destId="{94F40999-0820-4CF8-9F28-4C706B400569}" srcOrd="0" destOrd="0" presId="urn:microsoft.com/office/officeart/2008/layout/LinedList"/>
    <dgm:cxn modelId="{EA30B82B-A768-4D9F-B85D-673EF229B751}" type="presParOf" srcId="{FDCAB2F0-D313-4460-8A5E-C8DAD418D6FE}" destId="{B12CC9FF-D8A8-4367-9BD6-C2B3331FBF4E}" srcOrd="1" destOrd="0" presId="urn:microsoft.com/office/officeart/2008/layout/LinedList"/>
    <dgm:cxn modelId="{8118AE49-53C6-4F0A-BF1A-FAB0C265622A}" type="presParOf" srcId="{583CF1AC-A703-420E-84D4-2E3145EA4650}" destId="{4818A493-8EF5-45E2-97BC-D90AA78C3969}" srcOrd="10" destOrd="0" presId="urn:microsoft.com/office/officeart/2008/layout/LinedList"/>
    <dgm:cxn modelId="{569FEA01-2D16-4409-907F-4FA807829703}" type="presParOf" srcId="{583CF1AC-A703-420E-84D4-2E3145EA4650}" destId="{03B5360F-3830-4DE4-A564-4B33B00D376D}" srcOrd="11" destOrd="0" presId="urn:microsoft.com/office/officeart/2008/layout/LinedList"/>
    <dgm:cxn modelId="{5B4F298A-BEAA-460E-BA93-6086ECE2F837}" type="presParOf" srcId="{03B5360F-3830-4DE4-A564-4B33B00D376D}" destId="{4A1CF7B2-E5D5-4626-BE98-E2B721653860}" srcOrd="0" destOrd="0" presId="urn:microsoft.com/office/officeart/2008/layout/LinedList"/>
    <dgm:cxn modelId="{A05AF5F9-E1AE-43DD-9A7C-92C950A9C07B}" type="presParOf" srcId="{03B5360F-3830-4DE4-A564-4B33B00D376D}" destId="{E020EDFE-42B8-440F-9587-49A668DADDF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1CBB38-CF6D-4115-8F4D-327CCBABFEFE}"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BB1980C1-8A02-4131-922B-7CE1F677616A}">
      <dgm:prSet/>
      <dgm:spPr/>
      <dgm:t>
        <a:bodyPr/>
        <a:lstStyle/>
        <a:p>
          <a:r>
            <a:rPr lang="en-GB"/>
            <a:t>FCA thinks firms have a good handle on these (Board report feedback)</a:t>
          </a:r>
          <a:endParaRPr lang="en-US"/>
        </a:p>
      </dgm:t>
    </dgm:pt>
    <dgm:pt modelId="{4693C393-B9A3-4E58-A4F7-877AC12B84A1}" type="parTrans" cxnId="{C78161D4-9746-4358-A15F-2A305DA61974}">
      <dgm:prSet/>
      <dgm:spPr/>
      <dgm:t>
        <a:bodyPr/>
        <a:lstStyle/>
        <a:p>
          <a:endParaRPr lang="en-US"/>
        </a:p>
      </dgm:t>
    </dgm:pt>
    <dgm:pt modelId="{448EBECB-7801-49F2-80FD-DEB19649A457}" type="sibTrans" cxnId="{C78161D4-9746-4358-A15F-2A305DA61974}">
      <dgm:prSet/>
      <dgm:spPr/>
      <dgm:t>
        <a:bodyPr/>
        <a:lstStyle/>
        <a:p>
          <a:endParaRPr lang="en-US"/>
        </a:p>
      </dgm:t>
    </dgm:pt>
    <dgm:pt modelId="{76432C35-9B33-446B-8902-F5794CAC4A0F}">
      <dgm:prSet/>
      <dgm:spPr/>
      <dgm:t>
        <a:bodyPr/>
        <a:lstStyle/>
        <a:p>
          <a:r>
            <a:rPr lang="en-GB"/>
            <a:t>FCA Guidance expects firms to be clear about good outcomes throughout the customer journey and over different timeframes</a:t>
          </a:r>
          <a:endParaRPr lang="en-US"/>
        </a:p>
      </dgm:t>
    </dgm:pt>
    <dgm:pt modelId="{D7D51A00-BC0F-45E4-8B56-D067FD7DA4ED}" type="parTrans" cxnId="{009D28D8-A21B-45BF-8BC4-8034480B2F6D}">
      <dgm:prSet/>
      <dgm:spPr/>
      <dgm:t>
        <a:bodyPr/>
        <a:lstStyle/>
        <a:p>
          <a:endParaRPr lang="en-US"/>
        </a:p>
      </dgm:t>
    </dgm:pt>
    <dgm:pt modelId="{9852CAE7-E471-44C2-A1D1-C14C4E2A16BD}" type="sibTrans" cxnId="{009D28D8-A21B-45BF-8BC4-8034480B2F6D}">
      <dgm:prSet/>
      <dgm:spPr/>
      <dgm:t>
        <a:bodyPr/>
        <a:lstStyle/>
        <a:p>
          <a:endParaRPr lang="en-US"/>
        </a:p>
      </dgm:t>
    </dgm:pt>
    <dgm:pt modelId="{13293386-DB06-46E8-824F-29F4329CCCD4}">
      <dgm:prSet/>
      <dgm:spPr/>
      <dgm:t>
        <a:bodyPr/>
        <a:lstStyle/>
        <a:p>
          <a:r>
            <a:rPr lang="en-GB"/>
            <a:t>Good outcomes will include aspects such as matching product to customer type, products performing as expected, making changes easily, contacting support easily when needed</a:t>
          </a:r>
          <a:endParaRPr lang="en-US"/>
        </a:p>
      </dgm:t>
    </dgm:pt>
    <dgm:pt modelId="{BAE32B36-77E3-4F58-A0D6-5F2871221278}" type="parTrans" cxnId="{F9F57499-E7FE-428F-AD17-6AE8B4149E9C}">
      <dgm:prSet/>
      <dgm:spPr/>
      <dgm:t>
        <a:bodyPr/>
        <a:lstStyle/>
        <a:p>
          <a:endParaRPr lang="en-US"/>
        </a:p>
      </dgm:t>
    </dgm:pt>
    <dgm:pt modelId="{19D6384A-ED32-42FB-9803-240FF89B57E6}" type="sibTrans" cxnId="{F9F57499-E7FE-428F-AD17-6AE8B4149E9C}">
      <dgm:prSet/>
      <dgm:spPr/>
      <dgm:t>
        <a:bodyPr/>
        <a:lstStyle/>
        <a:p>
          <a:endParaRPr lang="en-US"/>
        </a:p>
      </dgm:t>
    </dgm:pt>
    <dgm:pt modelId="{ADE6F80B-F506-405A-B56A-418BF17C3DC0}">
      <dgm:prSet/>
      <dgm:spPr/>
      <dgm:t>
        <a:bodyPr/>
        <a:lstStyle/>
        <a:p>
          <a:r>
            <a:rPr lang="en-GB"/>
            <a:t>So where does Trust fit in?</a:t>
          </a:r>
          <a:endParaRPr lang="en-US"/>
        </a:p>
      </dgm:t>
    </dgm:pt>
    <dgm:pt modelId="{4AB0C1CB-3950-4174-81C6-0C36C5D40D04}" type="parTrans" cxnId="{073227AF-5EBD-49D0-BF06-FFC028247DBF}">
      <dgm:prSet/>
      <dgm:spPr/>
      <dgm:t>
        <a:bodyPr/>
        <a:lstStyle/>
        <a:p>
          <a:endParaRPr lang="en-US"/>
        </a:p>
      </dgm:t>
    </dgm:pt>
    <dgm:pt modelId="{4B5724F5-8EF9-45AB-B748-F7D90A93C343}" type="sibTrans" cxnId="{073227AF-5EBD-49D0-BF06-FFC028247DBF}">
      <dgm:prSet/>
      <dgm:spPr/>
      <dgm:t>
        <a:bodyPr/>
        <a:lstStyle/>
        <a:p>
          <a:endParaRPr lang="en-US"/>
        </a:p>
      </dgm:t>
    </dgm:pt>
    <dgm:pt modelId="{953F89B0-F5E3-43D5-AF63-C6B2E2319502}" type="pres">
      <dgm:prSet presAssocID="{181CBB38-CF6D-4115-8F4D-327CCBABFEFE}" presName="vert0" presStyleCnt="0">
        <dgm:presLayoutVars>
          <dgm:dir/>
          <dgm:animOne val="branch"/>
          <dgm:animLvl val="lvl"/>
        </dgm:presLayoutVars>
      </dgm:prSet>
      <dgm:spPr/>
    </dgm:pt>
    <dgm:pt modelId="{4C2E0A9E-7D5F-42E4-B62D-1DF1676E4065}" type="pres">
      <dgm:prSet presAssocID="{BB1980C1-8A02-4131-922B-7CE1F677616A}" presName="thickLine" presStyleLbl="alignNode1" presStyleIdx="0" presStyleCnt="4"/>
      <dgm:spPr/>
    </dgm:pt>
    <dgm:pt modelId="{C1F9F455-D6CA-4538-9643-EF4366C86428}" type="pres">
      <dgm:prSet presAssocID="{BB1980C1-8A02-4131-922B-7CE1F677616A}" presName="horz1" presStyleCnt="0"/>
      <dgm:spPr/>
    </dgm:pt>
    <dgm:pt modelId="{FA9634EF-A2D7-4B8E-B8AF-2FDB9CE89F51}" type="pres">
      <dgm:prSet presAssocID="{BB1980C1-8A02-4131-922B-7CE1F677616A}" presName="tx1" presStyleLbl="revTx" presStyleIdx="0" presStyleCnt="4"/>
      <dgm:spPr/>
    </dgm:pt>
    <dgm:pt modelId="{2EE4931D-9EA2-4FCB-B8C0-19B548C33E1D}" type="pres">
      <dgm:prSet presAssocID="{BB1980C1-8A02-4131-922B-7CE1F677616A}" presName="vert1" presStyleCnt="0"/>
      <dgm:spPr/>
    </dgm:pt>
    <dgm:pt modelId="{197B259B-C95D-44D2-AEEC-709DAD49083F}" type="pres">
      <dgm:prSet presAssocID="{76432C35-9B33-446B-8902-F5794CAC4A0F}" presName="thickLine" presStyleLbl="alignNode1" presStyleIdx="1" presStyleCnt="4"/>
      <dgm:spPr/>
    </dgm:pt>
    <dgm:pt modelId="{223121D6-0F3E-4AAD-9433-4C2BFF4A0CC7}" type="pres">
      <dgm:prSet presAssocID="{76432C35-9B33-446B-8902-F5794CAC4A0F}" presName="horz1" presStyleCnt="0"/>
      <dgm:spPr/>
    </dgm:pt>
    <dgm:pt modelId="{851DC320-F3EA-4509-A0C0-FFA142826B2C}" type="pres">
      <dgm:prSet presAssocID="{76432C35-9B33-446B-8902-F5794CAC4A0F}" presName="tx1" presStyleLbl="revTx" presStyleIdx="1" presStyleCnt="4"/>
      <dgm:spPr/>
    </dgm:pt>
    <dgm:pt modelId="{976C4139-FD6C-427C-B7EC-4BF221089D0E}" type="pres">
      <dgm:prSet presAssocID="{76432C35-9B33-446B-8902-F5794CAC4A0F}" presName="vert1" presStyleCnt="0"/>
      <dgm:spPr/>
    </dgm:pt>
    <dgm:pt modelId="{E457E8C5-6DDE-4AAE-AED9-4CD996203366}" type="pres">
      <dgm:prSet presAssocID="{13293386-DB06-46E8-824F-29F4329CCCD4}" presName="thickLine" presStyleLbl="alignNode1" presStyleIdx="2" presStyleCnt="4"/>
      <dgm:spPr/>
    </dgm:pt>
    <dgm:pt modelId="{165E4A11-7213-4279-BFD4-899B3B2C7D7C}" type="pres">
      <dgm:prSet presAssocID="{13293386-DB06-46E8-824F-29F4329CCCD4}" presName="horz1" presStyleCnt="0"/>
      <dgm:spPr/>
    </dgm:pt>
    <dgm:pt modelId="{C0F6EDC2-0B4B-4D2E-8C31-8771A851E46F}" type="pres">
      <dgm:prSet presAssocID="{13293386-DB06-46E8-824F-29F4329CCCD4}" presName="tx1" presStyleLbl="revTx" presStyleIdx="2" presStyleCnt="4"/>
      <dgm:spPr/>
    </dgm:pt>
    <dgm:pt modelId="{5DECA287-68A7-4706-9519-4B7FF116045E}" type="pres">
      <dgm:prSet presAssocID="{13293386-DB06-46E8-824F-29F4329CCCD4}" presName="vert1" presStyleCnt="0"/>
      <dgm:spPr/>
    </dgm:pt>
    <dgm:pt modelId="{41569A38-DBA4-4A87-B7A6-1F3561E7D6BF}" type="pres">
      <dgm:prSet presAssocID="{ADE6F80B-F506-405A-B56A-418BF17C3DC0}" presName="thickLine" presStyleLbl="alignNode1" presStyleIdx="3" presStyleCnt="4"/>
      <dgm:spPr/>
    </dgm:pt>
    <dgm:pt modelId="{6A4F7225-F372-4582-A3B1-72E50C4F79AD}" type="pres">
      <dgm:prSet presAssocID="{ADE6F80B-F506-405A-B56A-418BF17C3DC0}" presName="horz1" presStyleCnt="0"/>
      <dgm:spPr/>
    </dgm:pt>
    <dgm:pt modelId="{F386A731-EA19-4555-BD58-3F82EAD3F1B1}" type="pres">
      <dgm:prSet presAssocID="{ADE6F80B-F506-405A-B56A-418BF17C3DC0}" presName="tx1" presStyleLbl="revTx" presStyleIdx="3" presStyleCnt="4"/>
      <dgm:spPr/>
    </dgm:pt>
    <dgm:pt modelId="{0B7CCE99-B3E5-421E-8E4A-7155E6632E0E}" type="pres">
      <dgm:prSet presAssocID="{ADE6F80B-F506-405A-B56A-418BF17C3DC0}" presName="vert1" presStyleCnt="0"/>
      <dgm:spPr/>
    </dgm:pt>
  </dgm:ptLst>
  <dgm:cxnLst>
    <dgm:cxn modelId="{D5CAAC0F-5FD9-4FE7-88EB-E140ADDFC860}" type="presOf" srcId="{BB1980C1-8A02-4131-922B-7CE1F677616A}" destId="{FA9634EF-A2D7-4B8E-B8AF-2FDB9CE89F51}" srcOrd="0" destOrd="0" presId="urn:microsoft.com/office/officeart/2008/layout/LinedList"/>
    <dgm:cxn modelId="{1E671D35-9307-4FC2-83EE-3A18B1A70AF3}" type="presOf" srcId="{76432C35-9B33-446B-8902-F5794CAC4A0F}" destId="{851DC320-F3EA-4509-A0C0-FFA142826B2C}" srcOrd="0" destOrd="0" presId="urn:microsoft.com/office/officeart/2008/layout/LinedList"/>
    <dgm:cxn modelId="{4C0C3B43-5045-4FA0-B8B9-5DBA827CDFFC}" type="presOf" srcId="{181CBB38-CF6D-4115-8F4D-327CCBABFEFE}" destId="{953F89B0-F5E3-43D5-AF63-C6B2E2319502}" srcOrd="0" destOrd="0" presId="urn:microsoft.com/office/officeart/2008/layout/LinedList"/>
    <dgm:cxn modelId="{F9F57499-E7FE-428F-AD17-6AE8B4149E9C}" srcId="{181CBB38-CF6D-4115-8F4D-327CCBABFEFE}" destId="{13293386-DB06-46E8-824F-29F4329CCCD4}" srcOrd="2" destOrd="0" parTransId="{BAE32B36-77E3-4F58-A0D6-5F2871221278}" sibTransId="{19D6384A-ED32-42FB-9803-240FF89B57E6}"/>
    <dgm:cxn modelId="{073227AF-5EBD-49D0-BF06-FFC028247DBF}" srcId="{181CBB38-CF6D-4115-8F4D-327CCBABFEFE}" destId="{ADE6F80B-F506-405A-B56A-418BF17C3DC0}" srcOrd="3" destOrd="0" parTransId="{4AB0C1CB-3950-4174-81C6-0C36C5D40D04}" sibTransId="{4B5724F5-8EF9-45AB-B748-F7D90A93C343}"/>
    <dgm:cxn modelId="{EB2CB1BB-A158-46FF-9C33-3ED2C96DD269}" type="presOf" srcId="{ADE6F80B-F506-405A-B56A-418BF17C3DC0}" destId="{F386A731-EA19-4555-BD58-3F82EAD3F1B1}" srcOrd="0" destOrd="0" presId="urn:microsoft.com/office/officeart/2008/layout/LinedList"/>
    <dgm:cxn modelId="{58D0A5CE-7A71-4752-9BBE-E47B4880E013}" type="presOf" srcId="{13293386-DB06-46E8-824F-29F4329CCCD4}" destId="{C0F6EDC2-0B4B-4D2E-8C31-8771A851E46F}" srcOrd="0" destOrd="0" presId="urn:microsoft.com/office/officeart/2008/layout/LinedList"/>
    <dgm:cxn modelId="{C78161D4-9746-4358-A15F-2A305DA61974}" srcId="{181CBB38-CF6D-4115-8F4D-327CCBABFEFE}" destId="{BB1980C1-8A02-4131-922B-7CE1F677616A}" srcOrd="0" destOrd="0" parTransId="{4693C393-B9A3-4E58-A4F7-877AC12B84A1}" sibTransId="{448EBECB-7801-49F2-80FD-DEB19649A457}"/>
    <dgm:cxn modelId="{009D28D8-A21B-45BF-8BC4-8034480B2F6D}" srcId="{181CBB38-CF6D-4115-8F4D-327CCBABFEFE}" destId="{76432C35-9B33-446B-8902-F5794CAC4A0F}" srcOrd="1" destOrd="0" parTransId="{D7D51A00-BC0F-45E4-8B56-D067FD7DA4ED}" sibTransId="{9852CAE7-E471-44C2-A1D1-C14C4E2A16BD}"/>
    <dgm:cxn modelId="{952205BB-CFD4-4C07-AB61-120AC099CF03}" type="presParOf" srcId="{953F89B0-F5E3-43D5-AF63-C6B2E2319502}" destId="{4C2E0A9E-7D5F-42E4-B62D-1DF1676E4065}" srcOrd="0" destOrd="0" presId="urn:microsoft.com/office/officeart/2008/layout/LinedList"/>
    <dgm:cxn modelId="{0E12FD1A-3861-4988-9419-33B48CFBB295}" type="presParOf" srcId="{953F89B0-F5E3-43D5-AF63-C6B2E2319502}" destId="{C1F9F455-D6CA-4538-9643-EF4366C86428}" srcOrd="1" destOrd="0" presId="urn:microsoft.com/office/officeart/2008/layout/LinedList"/>
    <dgm:cxn modelId="{22FE59AF-28F7-4C78-AAAE-71C8ADB9002C}" type="presParOf" srcId="{C1F9F455-D6CA-4538-9643-EF4366C86428}" destId="{FA9634EF-A2D7-4B8E-B8AF-2FDB9CE89F51}" srcOrd="0" destOrd="0" presId="urn:microsoft.com/office/officeart/2008/layout/LinedList"/>
    <dgm:cxn modelId="{0F87B55F-7D59-49EE-9186-FA484BB22E9B}" type="presParOf" srcId="{C1F9F455-D6CA-4538-9643-EF4366C86428}" destId="{2EE4931D-9EA2-4FCB-B8C0-19B548C33E1D}" srcOrd="1" destOrd="0" presId="urn:microsoft.com/office/officeart/2008/layout/LinedList"/>
    <dgm:cxn modelId="{2A3101D8-E6EE-469C-AA4A-B67FF1DDCC42}" type="presParOf" srcId="{953F89B0-F5E3-43D5-AF63-C6B2E2319502}" destId="{197B259B-C95D-44D2-AEEC-709DAD49083F}" srcOrd="2" destOrd="0" presId="urn:microsoft.com/office/officeart/2008/layout/LinedList"/>
    <dgm:cxn modelId="{91C6AFC8-79D7-49E7-A841-625ABE35735C}" type="presParOf" srcId="{953F89B0-F5E3-43D5-AF63-C6B2E2319502}" destId="{223121D6-0F3E-4AAD-9433-4C2BFF4A0CC7}" srcOrd="3" destOrd="0" presId="urn:microsoft.com/office/officeart/2008/layout/LinedList"/>
    <dgm:cxn modelId="{6A6314D4-6B93-4F1E-8686-2A932A40EA5C}" type="presParOf" srcId="{223121D6-0F3E-4AAD-9433-4C2BFF4A0CC7}" destId="{851DC320-F3EA-4509-A0C0-FFA142826B2C}" srcOrd="0" destOrd="0" presId="urn:microsoft.com/office/officeart/2008/layout/LinedList"/>
    <dgm:cxn modelId="{290E1055-EA5D-455F-8DE3-0C997F7B37A8}" type="presParOf" srcId="{223121D6-0F3E-4AAD-9433-4C2BFF4A0CC7}" destId="{976C4139-FD6C-427C-B7EC-4BF221089D0E}" srcOrd="1" destOrd="0" presId="urn:microsoft.com/office/officeart/2008/layout/LinedList"/>
    <dgm:cxn modelId="{C47763A2-82FE-46FC-BC7F-202F44B1F03B}" type="presParOf" srcId="{953F89B0-F5E3-43D5-AF63-C6B2E2319502}" destId="{E457E8C5-6DDE-4AAE-AED9-4CD996203366}" srcOrd="4" destOrd="0" presId="urn:microsoft.com/office/officeart/2008/layout/LinedList"/>
    <dgm:cxn modelId="{3A3FDFDE-3F49-4E4A-80DB-55D09D950CBE}" type="presParOf" srcId="{953F89B0-F5E3-43D5-AF63-C6B2E2319502}" destId="{165E4A11-7213-4279-BFD4-899B3B2C7D7C}" srcOrd="5" destOrd="0" presId="urn:microsoft.com/office/officeart/2008/layout/LinedList"/>
    <dgm:cxn modelId="{5E0D12C4-28B3-4C8C-BA94-07447316A321}" type="presParOf" srcId="{165E4A11-7213-4279-BFD4-899B3B2C7D7C}" destId="{C0F6EDC2-0B4B-4D2E-8C31-8771A851E46F}" srcOrd="0" destOrd="0" presId="urn:microsoft.com/office/officeart/2008/layout/LinedList"/>
    <dgm:cxn modelId="{428E0349-CDBF-4B2D-AB0B-63B567778A6E}" type="presParOf" srcId="{165E4A11-7213-4279-BFD4-899B3B2C7D7C}" destId="{5DECA287-68A7-4706-9519-4B7FF116045E}" srcOrd="1" destOrd="0" presId="urn:microsoft.com/office/officeart/2008/layout/LinedList"/>
    <dgm:cxn modelId="{D81C9965-D7DB-457C-9C14-2FD69904AD9D}" type="presParOf" srcId="{953F89B0-F5E3-43D5-AF63-C6B2E2319502}" destId="{41569A38-DBA4-4A87-B7A6-1F3561E7D6BF}" srcOrd="6" destOrd="0" presId="urn:microsoft.com/office/officeart/2008/layout/LinedList"/>
    <dgm:cxn modelId="{6F31716D-B9E8-4E6F-A63C-704344EB9C96}" type="presParOf" srcId="{953F89B0-F5E3-43D5-AF63-C6B2E2319502}" destId="{6A4F7225-F372-4582-A3B1-72E50C4F79AD}" srcOrd="7" destOrd="0" presId="urn:microsoft.com/office/officeart/2008/layout/LinedList"/>
    <dgm:cxn modelId="{467194F8-13F3-4A72-AE5C-6BB1F250049C}" type="presParOf" srcId="{6A4F7225-F372-4582-A3B1-72E50C4F79AD}" destId="{F386A731-EA19-4555-BD58-3F82EAD3F1B1}" srcOrd="0" destOrd="0" presId="urn:microsoft.com/office/officeart/2008/layout/LinedList"/>
    <dgm:cxn modelId="{5905B503-1475-45D8-9409-04C47FDEEB81}" type="presParOf" srcId="{6A4F7225-F372-4582-A3B1-72E50C4F79AD}" destId="{0B7CCE99-B3E5-421E-8E4A-7155E6632E0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CCED5D1-7D6B-4A81-9D39-E2040D6D1D82}" type="doc">
      <dgm:prSet loTypeId="urn:microsoft.com/office/officeart/2005/8/layout/vProcess5" loCatId="process" qsTypeId="urn:microsoft.com/office/officeart/2005/8/quickstyle/simple1" qsCatId="simple" csTypeId="urn:microsoft.com/office/officeart/2005/8/colors/colorful5" csCatId="colorful"/>
      <dgm:spPr/>
      <dgm:t>
        <a:bodyPr/>
        <a:lstStyle/>
        <a:p>
          <a:endParaRPr lang="en-US"/>
        </a:p>
      </dgm:t>
    </dgm:pt>
    <dgm:pt modelId="{7A1E1130-0D75-47BB-BC2E-4F61C1DFED87}">
      <dgm:prSet/>
      <dgm:spPr/>
      <dgm:t>
        <a:bodyPr/>
        <a:lstStyle/>
        <a:p>
          <a:r>
            <a:rPr lang="en-GB"/>
            <a:t>Written by Charles Feltman</a:t>
          </a:r>
          <a:endParaRPr lang="en-US"/>
        </a:p>
      </dgm:t>
    </dgm:pt>
    <dgm:pt modelId="{CCA52E2B-361A-48D8-8E1E-0B946B55B8B7}" type="parTrans" cxnId="{DBBE9DD9-8B07-48E1-B94A-8189CD8D12FA}">
      <dgm:prSet/>
      <dgm:spPr/>
      <dgm:t>
        <a:bodyPr/>
        <a:lstStyle/>
        <a:p>
          <a:endParaRPr lang="en-US"/>
        </a:p>
      </dgm:t>
    </dgm:pt>
    <dgm:pt modelId="{9861CEDC-8EA4-43EE-8EB1-0221231602A2}" type="sibTrans" cxnId="{DBBE9DD9-8B07-48E1-B94A-8189CD8D12FA}">
      <dgm:prSet/>
      <dgm:spPr/>
      <dgm:t>
        <a:bodyPr/>
        <a:lstStyle/>
        <a:p>
          <a:endParaRPr lang="en-US"/>
        </a:p>
      </dgm:t>
    </dgm:pt>
    <dgm:pt modelId="{8D710D58-5961-4573-A272-FBEAD574618C}">
      <dgm:prSet/>
      <dgm:spPr/>
      <dgm:t>
        <a:bodyPr/>
        <a:lstStyle/>
        <a:p>
          <a:r>
            <a:rPr lang="en-GB"/>
            <a:t>Aimed at individual relationships within the workplace </a:t>
          </a:r>
          <a:endParaRPr lang="en-US"/>
        </a:p>
      </dgm:t>
    </dgm:pt>
    <dgm:pt modelId="{D658565A-FCCB-4B0B-BB6E-9BC9955BB40D}" type="parTrans" cxnId="{60E2965E-E33F-4D4D-8A6E-5D5B0E5E9597}">
      <dgm:prSet/>
      <dgm:spPr/>
      <dgm:t>
        <a:bodyPr/>
        <a:lstStyle/>
        <a:p>
          <a:endParaRPr lang="en-US"/>
        </a:p>
      </dgm:t>
    </dgm:pt>
    <dgm:pt modelId="{2E787BC6-E5E4-44DA-9D91-FFA8A470C980}" type="sibTrans" cxnId="{60E2965E-E33F-4D4D-8A6E-5D5B0E5E9597}">
      <dgm:prSet/>
      <dgm:spPr/>
      <dgm:t>
        <a:bodyPr/>
        <a:lstStyle/>
        <a:p>
          <a:endParaRPr lang="en-US"/>
        </a:p>
      </dgm:t>
    </dgm:pt>
    <dgm:pt modelId="{86CEABFA-22F1-4C07-9F60-568B626047DF}">
      <dgm:prSet/>
      <dgm:spPr/>
      <dgm:t>
        <a:bodyPr/>
        <a:lstStyle/>
        <a:p>
          <a:r>
            <a:rPr lang="en-GB"/>
            <a:t>Comments on how it works within teams</a:t>
          </a:r>
          <a:endParaRPr lang="en-US"/>
        </a:p>
      </dgm:t>
    </dgm:pt>
    <dgm:pt modelId="{0FE9E961-B738-462F-AEB6-E452DDD0B401}" type="parTrans" cxnId="{97465506-5D70-491C-B58B-088A3C2C2DB9}">
      <dgm:prSet/>
      <dgm:spPr/>
      <dgm:t>
        <a:bodyPr/>
        <a:lstStyle/>
        <a:p>
          <a:endParaRPr lang="en-US"/>
        </a:p>
      </dgm:t>
    </dgm:pt>
    <dgm:pt modelId="{88CD9ECC-9B0E-4318-AFC3-2FCB0651FB1B}" type="sibTrans" cxnId="{97465506-5D70-491C-B58B-088A3C2C2DB9}">
      <dgm:prSet/>
      <dgm:spPr/>
      <dgm:t>
        <a:bodyPr/>
        <a:lstStyle/>
        <a:p>
          <a:endParaRPr lang="en-US"/>
        </a:p>
      </dgm:t>
    </dgm:pt>
    <dgm:pt modelId="{2D02A3F0-5D14-44E8-9916-A61AD2FA07FA}">
      <dgm:prSet/>
      <dgm:spPr/>
      <dgm:t>
        <a:bodyPr/>
        <a:lstStyle/>
        <a:p>
          <a:r>
            <a:rPr lang="en-GB"/>
            <a:t>Can be adapted for Consumer Duty</a:t>
          </a:r>
          <a:endParaRPr lang="en-US"/>
        </a:p>
      </dgm:t>
    </dgm:pt>
    <dgm:pt modelId="{964165D7-FA83-4B62-A062-DC631A89D652}" type="parTrans" cxnId="{9E00DABC-5D40-4C50-959E-10564998D3E7}">
      <dgm:prSet/>
      <dgm:spPr/>
      <dgm:t>
        <a:bodyPr/>
        <a:lstStyle/>
        <a:p>
          <a:endParaRPr lang="en-US"/>
        </a:p>
      </dgm:t>
    </dgm:pt>
    <dgm:pt modelId="{DB94B56E-071E-412C-B23C-8C81B3F8A8D4}" type="sibTrans" cxnId="{9E00DABC-5D40-4C50-959E-10564998D3E7}">
      <dgm:prSet/>
      <dgm:spPr/>
      <dgm:t>
        <a:bodyPr/>
        <a:lstStyle/>
        <a:p>
          <a:endParaRPr lang="en-US"/>
        </a:p>
      </dgm:t>
    </dgm:pt>
    <dgm:pt modelId="{8C79CC8F-0BCE-40F0-A517-4F2B4F23C736}" type="pres">
      <dgm:prSet presAssocID="{6CCED5D1-7D6B-4A81-9D39-E2040D6D1D82}" presName="outerComposite" presStyleCnt="0">
        <dgm:presLayoutVars>
          <dgm:chMax val="5"/>
          <dgm:dir/>
          <dgm:resizeHandles val="exact"/>
        </dgm:presLayoutVars>
      </dgm:prSet>
      <dgm:spPr/>
    </dgm:pt>
    <dgm:pt modelId="{BAE393A9-2430-4282-9F17-FC4C1C9C9E46}" type="pres">
      <dgm:prSet presAssocID="{6CCED5D1-7D6B-4A81-9D39-E2040D6D1D82}" presName="dummyMaxCanvas" presStyleCnt="0">
        <dgm:presLayoutVars/>
      </dgm:prSet>
      <dgm:spPr/>
    </dgm:pt>
    <dgm:pt modelId="{34871B61-A243-41C5-8C62-3E0AF6FCC9CC}" type="pres">
      <dgm:prSet presAssocID="{6CCED5D1-7D6B-4A81-9D39-E2040D6D1D82}" presName="FourNodes_1" presStyleLbl="node1" presStyleIdx="0" presStyleCnt="4">
        <dgm:presLayoutVars>
          <dgm:bulletEnabled val="1"/>
        </dgm:presLayoutVars>
      </dgm:prSet>
      <dgm:spPr/>
    </dgm:pt>
    <dgm:pt modelId="{64C03F1C-F127-4491-9810-CE408BA7D2F1}" type="pres">
      <dgm:prSet presAssocID="{6CCED5D1-7D6B-4A81-9D39-E2040D6D1D82}" presName="FourNodes_2" presStyleLbl="node1" presStyleIdx="1" presStyleCnt="4">
        <dgm:presLayoutVars>
          <dgm:bulletEnabled val="1"/>
        </dgm:presLayoutVars>
      </dgm:prSet>
      <dgm:spPr/>
    </dgm:pt>
    <dgm:pt modelId="{35D52706-7743-45D7-B9B3-861FE256C0E1}" type="pres">
      <dgm:prSet presAssocID="{6CCED5D1-7D6B-4A81-9D39-E2040D6D1D82}" presName="FourNodes_3" presStyleLbl="node1" presStyleIdx="2" presStyleCnt="4">
        <dgm:presLayoutVars>
          <dgm:bulletEnabled val="1"/>
        </dgm:presLayoutVars>
      </dgm:prSet>
      <dgm:spPr/>
    </dgm:pt>
    <dgm:pt modelId="{4AE83531-C607-4A57-94B5-56EE05080C2E}" type="pres">
      <dgm:prSet presAssocID="{6CCED5D1-7D6B-4A81-9D39-E2040D6D1D82}" presName="FourNodes_4" presStyleLbl="node1" presStyleIdx="3" presStyleCnt="4">
        <dgm:presLayoutVars>
          <dgm:bulletEnabled val="1"/>
        </dgm:presLayoutVars>
      </dgm:prSet>
      <dgm:spPr/>
    </dgm:pt>
    <dgm:pt modelId="{FBCB9F98-E581-49A0-83E5-5B7A6C3256FE}" type="pres">
      <dgm:prSet presAssocID="{6CCED5D1-7D6B-4A81-9D39-E2040D6D1D82}" presName="FourConn_1-2" presStyleLbl="fgAccFollowNode1" presStyleIdx="0" presStyleCnt="3">
        <dgm:presLayoutVars>
          <dgm:bulletEnabled val="1"/>
        </dgm:presLayoutVars>
      </dgm:prSet>
      <dgm:spPr/>
    </dgm:pt>
    <dgm:pt modelId="{8F128FDF-D208-4F7C-8570-307343C2CD27}" type="pres">
      <dgm:prSet presAssocID="{6CCED5D1-7D6B-4A81-9D39-E2040D6D1D82}" presName="FourConn_2-3" presStyleLbl="fgAccFollowNode1" presStyleIdx="1" presStyleCnt="3">
        <dgm:presLayoutVars>
          <dgm:bulletEnabled val="1"/>
        </dgm:presLayoutVars>
      </dgm:prSet>
      <dgm:spPr/>
    </dgm:pt>
    <dgm:pt modelId="{4C45D47B-58A4-4062-B7B1-586C7ECE1C05}" type="pres">
      <dgm:prSet presAssocID="{6CCED5D1-7D6B-4A81-9D39-E2040D6D1D82}" presName="FourConn_3-4" presStyleLbl="fgAccFollowNode1" presStyleIdx="2" presStyleCnt="3">
        <dgm:presLayoutVars>
          <dgm:bulletEnabled val="1"/>
        </dgm:presLayoutVars>
      </dgm:prSet>
      <dgm:spPr/>
    </dgm:pt>
    <dgm:pt modelId="{C3F818B2-960C-4636-9FA3-9185B539E80D}" type="pres">
      <dgm:prSet presAssocID="{6CCED5D1-7D6B-4A81-9D39-E2040D6D1D82}" presName="FourNodes_1_text" presStyleLbl="node1" presStyleIdx="3" presStyleCnt="4">
        <dgm:presLayoutVars>
          <dgm:bulletEnabled val="1"/>
        </dgm:presLayoutVars>
      </dgm:prSet>
      <dgm:spPr/>
    </dgm:pt>
    <dgm:pt modelId="{4F842A24-83EB-496A-A965-7C7BC15BA9EB}" type="pres">
      <dgm:prSet presAssocID="{6CCED5D1-7D6B-4A81-9D39-E2040D6D1D82}" presName="FourNodes_2_text" presStyleLbl="node1" presStyleIdx="3" presStyleCnt="4">
        <dgm:presLayoutVars>
          <dgm:bulletEnabled val="1"/>
        </dgm:presLayoutVars>
      </dgm:prSet>
      <dgm:spPr/>
    </dgm:pt>
    <dgm:pt modelId="{4CD86D75-1B81-45FE-900E-0F29D47C2FED}" type="pres">
      <dgm:prSet presAssocID="{6CCED5D1-7D6B-4A81-9D39-E2040D6D1D82}" presName="FourNodes_3_text" presStyleLbl="node1" presStyleIdx="3" presStyleCnt="4">
        <dgm:presLayoutVars>
          <dgm:bulletEnabled val="1"/>
        </dgm:presLayoutVars>
      </dgm:prSet>
      <dgm:spPr/>
    </dgm:pt>
    <dgm:pt modelId="{0BF66CBE-1864-4565-B0D3-F815296BAAEC}" type="pres">
      <dgm:prSet presAssocID="{6CCED5D1-7D6B-4A81-9D39-E2040D6D1D82}" presName="FourNodes_4_text" presStyleLbl="node1" presStyleIdx="3" presStyleCnt="4">
        <dgm:presLayoutVars>
          <dgm:bulletEnabled val="1"/>
        </dgm:presLayoutVars>
      </dgm:prSet>
      <dgm:spPr/>
    </dgm:pt>
  </dgm:ptLst>
  <dgm:cxnLst>
    <dgm:cxn modelId="{97465506-5D70-491C-B58B-088A3C2C2DB9}" srcId="{6CCED5D1-7D6B-4A81-9D39-E2040D6D1D82}" destId="{86CEABFA-22F1-4C07-9F60-568B626047DF}" srcOrd="2" destOrd="0" parTransId="{0FE9E961-B738-462F-AEB6-E452DDD0B401}" sibTransId="{88CD9ECC-9B0E-4318-AFC3-2FCB0651FB1B}"/>
    <dgm:cxn modelId="{8BB01A12-AF56-4BD7-A081-CA8944690B07}" type="presOf" srcId="{2D02A3F0-5D14-44E8-9916-A61AD2FA07FA}" destId="{0BF66CBE-1864-4565-B0D3-F815296BAAEC}" srcOrd="1" destOrd="0" presId="urn:microsoft.com/office/officeart/2005/8/layout/vProcess5"/>
    <dgm:cxn modelId="{B2546039-B3C0-42D7-8D6D-3CA350E60500}" type="presOf" srcId="{7A1E1130-0D75-47BB-BC2E-4F61C1DFED87}" destId="{34871B61-A243-41C5-8C62-3E0AF6FCC9CC}" srcOrd="0" destOrd="0" presId="urn:microsoft.com/office/officeart/2005/8/layout/vProcess5"/>
    <dgm:cxn modelId="{60E2965E-E33F-4D4D-8A6E-5D5B0E5E9597}" srcId="{6CCED5D1-7D6B-4A81-9D39-E2040D6D1D82}" destId="{8D710D58-5961-4573-A272-FBEAD574618C}" srcOrd="1" destOrd="0" parTransId="{D658565A-FCCB-4B0B-BB6E-9BC9955BB40D}" sibTransId="{2E787BC6-E5E4-44DA-9D91-FFA8A470C980}"/>
    <dgm:cxn modelId="{BEB4B847-DEC9-42B9-AF4A-3563FCCDCB90}" type="presOf" srcId="{2E787BC6-E5E4-44DA-9D91-FFA8A470C980}" destId="{8F128FDF-D208-4F7C-8570-307343C2CD27}" srcOrd="0" destOrd="0" presId="urn:microsoft.com/office/officeart/2005/8/layout/vProcess5"/>
    <dgm:cxn modelId="{58182B69-E8B5-4BB5-A5D8-5B37409F1DA3}" type="presOf" srcId="{86CEABFA-22F1-4C07-9F60-568B626047DF}" destId="{4CD86D75-1B81-45FE-900E-0F29D47C2FED}" srcOrd="1" destOrd="0" presId="urn:microsoft.com/office/officeart/2005/8/layout/vProcess5"/>
    <dgm:cxn modelId="{E2FF3F50-A463-41A5-9DDE-EEAFF31C0A76}" type="presOf" srcId="{8D710D58-5961-4573-A272-FBEAD574618C}" destId="{64C03F1C-F127-4491-9810-CE408BA7D2F1}" srcOrd="0" destOrd="0" presId="urn:microsoft.com/office/officeart/2005/8/layout/vProcess5"/>
    <dgm:cxn modelId="{ACACA970-638E-4277-8515-5607CE36953D}" type="presOf" srcId="{9861CEDC-8EA4-43EE-8EB1-0221231602A2}" destId="{FBCB9F98-E581-49A0-83E5-5B7A6C3256FE}" srcOrd="0" destOrd="0" presId="urn:microsoft.com/office/officeart/2005/8/layout/vProcess5"/>
    <dgm:cxn modelId="{29A65775-2F82-459B-AE82-30C7ED135772}" type="presOf" srcId="{2D02A3F0-5D14-44E8-9916-A61AD2FA07FA}" destId="{4AE83531-C607-4A57-94B5-56EE05080C2E}" srcOrd="0" destOrd="0" presId="urn:microsoft.com/office/officeart/2005/8/layout/vProcess5"/>
    <dgm:cxn modelId="{59C8DB56-D27F-406A-BE57-30829C2169DA}" type="presOf" srcId="{7A1E1130-0D75-47BB-BC2E-4F61C1DFED87}" destId="{C3F818B2-960C-4636-9FA3-9185B539E80D}" srcOrd="1" destOrd="0" presId="urn:microsoft.com/office/officeart/2005/8/layout/vProcess5"/>
    <dgm:cxn modelId="{BC0F23B9-8436-4641-B96F-9901D9F98F1E}" type="presOf" srcId="{8D710D58-5961-4573-A272-FBEAD574618C}" destId="{4F842A24-83EB-496A-A965-7C7BC15BA9EB}" srcOrd="1" destOrd="0" presId="urn:microsoft.com/office/officeart/2005/8/layout/vProcess5"/>
    <dgm:cxn modelId="{9E00DABC-5D40-4C50-959E-10564998D3E7}" srcId="{6CCED5D1-7D6B-4A81-9D39-E2040D6D1D82}" destId="{2D02A3F0-5D14-44E8-9916-A61AD2FA07FA}" srcOrd="3" destOrd="0" parTransId="{964165D7-FA83-4B62-A062-DC631A89D652}" sibTransId="{DB94B56E-071E-412C-B23C-8C81B3F8A8D4}"/>
    <dgm:cxn modelId="{03440AC0-7789-4CC1-B0AA-613B0C5416B2}" type="presOf" srcId="{86CEABFA-22F1-4C07-9F60-568B626047DF}" destId="{35D52706-7743-45D7-B9B3-861FE256C0E1}" srcOrd="0" destOrd="0" presId="urn:microsoft.com/office/officeart/2005/8/layout/vProcess5"/>
    <dgm:cxn modelId="{34E4DAC9-DCDD-44BA-A303-1CC30F03D93A}" type="presOf" srcId="{88CD9ECC-9B0E-4318-AFC3-2FCB0651FB1B}" destId="{4C45D47B-58A4-4062-B7B1-586C7ECE1C05}" srcOrd="0" destOrd="0" presId="urn:microsoft.com/office/officeart/2005/8/layout/vProcess5"/>
    <dgm:cxn modelId="{DBBE9DD9-8B07-48E1-B94A-8189CD8D12FA}" srcId="{6CCED5D1-7D6B-4A81-9D39-E2040D6D1D82}" destId="{7A1E1130-0D75-47BB-BC2E-4F61C1DFED87}" srcOrd="0" destOrd="0" parTransId="{CCA52E2B-361A-48D8-8E1E-0B946B55B8B7}" sibTransId="{9861CEDC-8EA4-43EE-8EB1-0221231602A2}"/>
    <dgm:cxn modelId="{DF69C7FB-023D-45B2-B8A0-F4125FE5D22B}" type="presOf" srcId="{6CCED5D1-7D6B-4A81-9D39-E2040D6D1D82}" destId="{8C79CC8F-0BCE-40F0-A517-4F2B4F23C736}" srcOrd="0" destOrd="0" presId="urn:microsoft.com/office/officeart/2005/8/layout/vProcess5"/>
    <dgm:cxn modelId="{891DE01E-EC11-4999-B2AE-E08D379FD902}" type="presParOf" srcId="{8C79CC8F-0BCE-40F0-A517-4F2B4F23C736}" destId="{BAE393A9-2430-4282-9F17-FC4C1C9C9E46}" srcOrd="0" destOrd="0" presId="urn:microsoft.com/office/officeart/2005/8/layout/vProcess5"/>
    <dgm:cxn modelId="{1D8FBD29-0570-4853-BFA4-2D74EC5861C4}" type="presParOf" srcId="{8C79CC8F-0BCE-40F0-A517-4F2B4F23C736}" destId="{34871B61-A243-41C5-8C62-3E0AF6FCC9CC}" srcOrd="1" destOrd="0" presId="urn:microsoft.com/office/officeart/2005/8/layout/vProcess5"/>
    <dgm:cxn modelId="{1579C5BC-F2CA-4472-AC22-30331BF03D29}" type="presParOf" srcId="{8C79CC8F-0BCE-40F0-A517-4F2B4F23C736}" destId="{64C03F1C-F127-4491-9810-CE408BA7D2F1}" srcOrd="2" destOrd="0" presId="urn:microsoft.com/office/officeart/2005/8/layout/vProcess5"/>
    <dgm:cxn modelId="{356EE445-2844-4BC1-8989-314217AD9C1E}" type="presParOf" srcId="{8C79CC8F-0BCE-40F0-A517-4F2B4F23C736}" destId="{35D52706-7743-45D7-B9B3-861FE256C0E1}" srcOrd="3" destOrd="0" presId="urn:microsoft.com/office/officeart/2005/8/layout/vProcess5"/>
    <dgm:cxn modelId="{FBD78073-0E36-404E-B68C-09B3D600935D}" type="presParOf" srcId="{8C79CC8F-0BCE-40F0-A517-4F2B4F23C736}" destId="{4AE83531-C607-4A57-94B5-56EE05080C2E}" srcOrd="4" destOrd="0" presId="urn:microsoft.com/office/officeart/2005/8/layout/vProcess5"/>
    <dgm:cxn modelId="{34A05541-FD11-4C67-BB46-CD2C0DAAA85B}" type="presParOf" srcId="{8C79CC8F-0BCE-40F0-A517-4F2B4F23C736}" destId="{FBCB9F98-E581-49A0-83E5-5B7A6C3256FE}" srcOrd="5" destOrd="0" presId="urn:microsoft.com/office/officeart/2005/8/layout/vProcess5"/>
    <dgm:cxn modelId="{032326E8-785F-4425-BD4B-04CFDB44810D}" type="presParOf" srcId="{8C79CC8F-0BCE-40F0-A517-4F2B4F23C736}" destId="{8F128FDF-D208-4F7C-8570-307343C2CD27}" srcOrd="6" destOrd="0" presId="urn:microsoft.com/office/officeart/2005/8/layout/vProcess5"/>
    <dgm:cxn modelId="{4A318CB5-4FDA-4387-A3AE-C43F7AC29775}" type="presParOf" srcId="{8C79CC8F-0BCE-40F0-A517-4F2B4F23C736}" destId="{4C45D47B-58A4-4062-B7B1-586C7ECE1C05}" srcOrd="7" destOrd="0" presId="urn:microsoft.com/office/officeart/2005/8/layout/vProcess5"/>
    <dgm:cxn modelId="{B758E0C2-D663-4F00-8D05-D704A9275FC8}" type="presParOf" srcId="{8C79CC8F-0BCE-40F0-A517-4F2B4F23C736}" destId="{C3F818B2-960C-4636-9FA3-9185B539E80D}" srcOrd="8" destOrd="0" presId="urn:microsoft.com/office/officeart/2005/8/layout/vProcess5"/>
    <dgm:cxn modelId="{95A22FE3-4C79-4666-AFC6-D6F14DB8261F}" type="presParOf" srcId="{8C79CC8F-0BCE-40F0-A517-4F2B4F23C736}" destId="{4F842A24-83EB-496A-A965-7C7BC15BA9EB}" srcOrd="9" destOrd="0" presId="urn:microsoft.com/office/officeart/2005/8/layout/vProcess5"/>
    <dgm:cxn modelId="{E5C52DA4-62CA-4B33-9A73-BCB9E3887B4E}" type="presParOf" srcId="{8C79CC8F-0BCE-40F0-A517-4F2B4F23C736}" destId="{4CD86D75-1B81-45FE-900E-0F29D47C2FED}" srcOrd="10" destOrd="0" presId="urn:microsoft.com/office/officeart/2005/8/layout/vProcess5"/>
    <dgm:cxn modelId="{C37D72EB-0A52-4926-A72C-45C4B794D8A7}" type="presParOf" srcId="{8C79CC8F-0BCE-40F0-A517-4F2B4F23C736}" destId="{0BF66CBE-1864-4565-B0D3-F815296BAAEC}"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A567718-58EB-427D-B8D6-E7FEE3D19F8C}"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A0026BF3-B648-45D5-A200-AFA765CCADD3}">
      <dgm:prSet/>
      <dgm:spPr/>
      <dgm:t>
        <a:bodyPr/>
        <a:lstStyle/>
        <a:p>
          <a:r>
            <a:rPr lang="en-GB"/>
            <a:t>Care, Sincerity, Reliability and Competence</a:t>
          </a:r>
          <a:endParaRPr lang="en-US"/>
        </a:p>
      </dgm:t>
    </dgm:pt>
    <dgm:pt modelId="{1D3C3CCB-8122-4048-B40B-3CAD54A1B604}" type="parTrans" cxnId="{2FF0B621-8E62-4C6B-B346-8714CFB581F8}">
      <dgm:prSet/>
      <dgm:spPr/>
      <dgm:t>
        <a:bodyPr/>
        <a:lstStyle/>
        <a:p>
          <a:endParaRPr lang="en-US"/>
        </a:p>
      </dgm:t>
    </dgm:pt>
    <dgm:pt modelId="{93E3C008-62F0-43FF-AAB7-47189CAF2819}" type="sibTrans" cxnId="{2FF0B621-8E62-4C6B-B346-8714CFB581F8}">
      <dgm:prSet/>
      <dgm:spPr/>
      <dgm:t>
        <a:bodyPr/>
        <a:lstStyle/>
        <a:p>
          <a:endParaRPr lang="en-US"/>
        </a:p>
      </dgm:t>
    </dgm:pt>
    <dgm:pt modelId="{818C10CD-2CBC-4E6E-A2B8-CA1C04CCCF74}">
      <dgm:prSet/>
      <dgm:spPr/>
      <dgm:t>
        <a:bodyPr/>
        <a:lstStyle/>
        <a:p>
          <a:r>
            <a:rPr lang="en-GB"/>
            <a:t>Together determine a person’s trustworthiness</a:t>
          </a:r>
          <a:endParaRPr lang="en-US"/>
        </a:p>
      </dgm:t>
    </dgm:pt>
    <dgm:pt modelId="{056074B2-E672-48D7-AB22-2DB8061AACAF}" type="parTrans" cxnId="{17452790-0D01-406C-AA79-0695E17C6841}">
      <dgm:prSet/>
      <dgm:spPr/>
      <dgm:t>
        <a:bodyPr/>
        <a:lstStyle/>
        <a:p>
          <a:endParaRPr lang="en-US"/>
        </a:p>
      </dgm:t>
    </dgm:pt>
    <dgm:pt modelId="{C2F120A4-F5C6-4F44-B6BE-7C6461435643}" type="sibTrans" cxnId="{17452790-0D01-406C-AA79-0695E17C6841}">
      <dgm:prSet/>
      <dgm:spPr/>
      <dgm:t>
        <a:bodyPr/>
        <a:lstStyle/>
        <a:p>
          <a:endParaRPr lang="en-US"/>
        </a:p>
      </dgm:t>
    </dgm:pt>
    <dgm:pt modelId="{39031CFA-DDFD-4CD0-BD04-9F16D9AB578F}">
      <dgm:prSet/>
      <dgm:spPr/>
      <dgm:t>
        <a:bodyPr/>
        <a:lstStyle/>
        <a:p>
          <a:r>
            <a:rPr lang="en-GB"/>
            <a:t>Helps you pinpoint areas to focus upon if needed</a:t>
          </a:r>
          <a:endParaRPr lang="en-US"/>
        </a:p>
      </dgm:t>
    </dgm:pt>
    <dgm:pt modelId="{BB898930-1C7E-460B-814C-A064497308B6}" type="parTrans" cxnId="{BC10DC3B-00D8-4DB4-B3DF-D379E4F1F15D}">
      <dgm:prSet/>
      <dgm:spPr/>
      <dgm:t>
        <a:bodyPr/>
        <a:lstStyle/>
        <a:p>
          <a:endParaRPr lang="en-US"/>
        </a:p>
      </dgm:t>
    </dgm:pt>
    <dgm:pt modelId="{66D20B94-4F60-4FA2-85A4-32F5EA1E1C40}" type="sibTrans" cxnId="{BC10DC3B-00D8-4DB4-B3DF-D379E4F1F15D}">
      <dgm:prSet/>
      <dgm:spPr/>
      <dgm:t>
        <a:bodyPr/>
        <a:lstStyle/>
        <a:p>
          <a:endParaRPr lang="en-US"/>
        </a:p>
      </dgm:t>
    </dgm:pt>
    <dgm:pt modelId="{77F6A276-F457-404D-BC3E-1FF3B7B82D16}" type="pres">
      <dgm:prSet presAssocID="{DA567718-58EB-427D-B8D6-E7FEE3D19F8C}" presName="vert0" presStyleCnt="0">
        <dgm:presLayoutVars>
          <dgm:dir/>
          <dgm:animOne val="branch"/>
          <dgm:animLvl val="lvl"/>
        </dgm:presLayoutVars>
      </dgm:prSet>
      <dgm:spPr/>
    </dgm:pt>
    <dgm:pt modelId="{367385F4-63DB-45A3-AAF7-DFD3DDE016FF}" type="pres">
      <dgm:prSet presAssocID="{A0026BF3-B648-45D5-A200-AFA765CCADD3}" presName="thickLine" presStyleLbl="alignNode1" presStyleIdx="0" presStyleCnt="3"/>
      <dgm:spPr/>
    </dgm:pt>
    <dgm:pt modelId="{86AC85D4-56CF-4E93-939C-156680F2D8FC}" type="pres">
      <dgm:prSet presAssocID="{A0026BF3-B648-45D5-A200-AFA765CCADD3}" presName="horz1" presStyleCnt="0"/>
      <dgm:spPr/>
    </dgm:pt>
    <dgm:pt modelId="{1E98FA91-C8E0-4490-B2D8-656169DB52AC}" type="pres">
      <dgm:prSet presAssocID="{A0026BF3-B648-45D5-A200-AFA765CCADD3}" presName="tx1" presStyleLbl="revTx" presStyleIdx="0" presStyleCnt="3"/>
      <dgm:spPr/>
    </dgm:pt>
    <dgm:pt modelId="{7C8FBF14-65C0-4463-B2AE-88F26977F123}" type="pres">
      <dgm:prSet presAssocID="{A0026BF3-B648-45D5-A200-AFA765CCADD3}" presName="vert1" presStyleCnt="0"/>
      <dgm:spPr/>
    </dgm:pt>
    <dgm:pt modelId="{D587C705-AB9B-4CD2-BEC3-8F5A64ADBBA9}" type="pres">
      <dgm:prSet presAssocID="{818C10CD-2CBC-4E6E-A2B8-CA1C04CCCF74}" presName="thickLine" presStyleLbl="alignNode1" presStyleIdx="1" presStyleCnt="3"/>
      <dgm:spPr/>
    </dgm:pt>
    <dgm:pt modelId="{DB4A9C24-519B-46AA-AA61-12A05E2A83CB}" type="pres">
      <dgm:prSet presAssocID="{818C10CD-2CBC-4E6E-A2B8-CA1C04CCCF74}" presName="horz1" presStyleCnt="0"/>
      <dgm:spPr/>
    </dgm:pt>
    <dgm:pt modelId="{5915144F-547C-4BA8-A31C-1B3ED84DA843}" type="pres">
      <dgm:prSet presAssocID="{818C10CD-2CBC-4E6E-A2B8-CA1C04CCCF74}" presName="tx1" presStyleLbl="revTx" presStyleIdx="1" presStyleCnt="3"/>
      <dgm:spPr/>
    </dgm:pt>
    <dgm:pt modelId="{DAF0013F-1181-4B06-9089-2B6E9D08D9E7}" type="pres">
      <dgm:prSet presAssocID="{818C10CD-2CBC-4E6E-A2B8-CA1C04CCCF74}" presName="vert1" presStyleCnt="0"/>
      <dgm:spPr/>
    </dgm:pt>
    <dgm:pt modelId="{0EDAF396-0CA4-4954-AB5F-B88F289E52D5}" type="pres">
      <dgm:prSet presAssocID="{39031CFA-DDFD-4CD0-BD04-9F16D9AB578F}" presName="thickLine" presStyleLbl="alignNode1" presStyleIdx="2" presStyleCnt="3"/>
      <dgm:spPr/>
    </dgm:pt>
    <dgm:pt modelId="{D6662E23-9BD2-4C3C-9827-3FF9F43A0BDC}" type="pres">
      <dgm:prSet presAssocID="{39031CFA-DDFD-4CD0-BD04-9F16D9AB578F}" presName="horz1" presStyleCnt="0"/>
      <dgm:spPr/>
    </dgm:pt>
    <dgm:pt modelId="{6C74598C-4AFB-46AA-BB47-B0C6631CC465}" type="pres">
      <dgm:prSet presAssocID="{39031CFA-DDFD-4CD0-BD04-9F16D9AB578F}" presName="tx1" presStyleLbl="revTx" presStyleIdx="2" presStyleCnt="3"/>
      <dgm:spPr/>
    </dgm:pt>
    <dgm:pt modelId="{A433C45B-5B67-4D11-B2B8-620C5B9771CE}" type="pres">
      <dgm:prSet presAssocID="{39031CFA-DDFD-4CD0-BD04-9F16D9AB578F}" presName="vert1" presStyleCnt="0"/>
      <dgm:spPr/>
    </dgm:pt>
  </dgm:ptLst>
  <dgm:cxnLst>
    <dgm:cxn modelId="{2FF0B621-8E62-4C6B-B346-8714CFB581F8}" srcId="{DA567718-58EB-427D-B8D6-E7FEE3D19F8C}" destId="{A0026BF3-B648-45D5-A200-AFA765CCADD3}" srcOrd="0" destOrd="0" parTransId="{1D3C3CCB-8122-4048-B40B-3CAD54A1B604}" sibTransId="{93E3C008-62F0-43FF-AAB7-47189CAF2819}"/>
    <dgm:cxn modelId="{BC10DC3B-00D8-4DB4-B3DF-D379E4F1F15D}" srcId="{DA567718-58EB-427D-B8D6-E7FEE3D19F8C}" destId="{39031CFA-DDFD-4CD0-BD04-9F16D9AB578F}" srcOrd="2" destOrd="0" parTransId="{BB898930-1C7E-460B-814C-A064497308B6}" sibTransId="{66D20B94-4F60-4FA2-85A4-32F5EA1E1C40}"/>
    <dgm:cxn modelId="{75C54E3E-3185-420C-9E2B-BF0666699704}" type="presOf" srcId="{39031CFA-DDFD-4CD0-BD04-9F16D9AB578F}" destId="{6C74598C-4AFB-46AA-BB47-B0C6631CC465}" srcOrd="0" destOrd="0" presId="urn:microsoft.com/office/officeart/2008/layout/LinedList"/>
    <dgm:cxn modelId="{71D7885E-78C0-45EC-A53A-783159663EC3}" type="presOf" srcId="{A0026BF3-B648-45D5-A200-AFA765CCADD3}" destId="{1E98FA91-C8E0-4490-B2D8-656169DB52AC}" srcOrd="0" destOrd="0" presId="urn:microsoft.com/office/officeart/2008/layout/LinedList"/>
    <dgm:cxn modelId="{8709485A-6BBF-4537-B7F2-C9FF614EE6AB}" type="presOf" srcId="{818C10CD-2CBC-4E6E-A2B8-CA1C04CCCF74}" destId="{5915144F-547C-4BA8-A31C-1B3ED84DA843}" srcOrd="0" destOrd="0" presId="urn:microsoft.com/office/officeart/2008/layout/LinedList"/>
    <dgm:cxn modelId="{17452790-0D01-406C-AA79-0695E17C6841}" srcId="{DA567718-58EB-427D-B8D6-E7FEE3D19F8C}" destId="{818C10CD-2CBC-4E6E-A2B8-CA1C04CCCF74}" srcOrd="1" destOrd="0" parTransId="{056074B2-E672-48D7-AB22-2DB8061AACAF}" sibTransId="{C2F120A4-F5C6-4F44-B6BE-7C6461435643}"/>
    <dgm:cxn modelId="{3F401FFA-4263-4DC3-8099-EE117EC5E7A7}" type="presOf" srcId="{DA567718-58EB-427D-B8D6-E7FEE3D19F8C}" destId="{77F6A276-F457-404D-BC3E-1FF3B7B82D16}" srcOrd="0" destOrd="0" presId="urn:microsoft.com/office/officeart/2008/layout/LinedList"/>
    <dgm:cxn modelId="{BE8278C8-CE21-424C-8FB3-421ABE5FB06E}" type="presParOf" srcId="{77F6A276-F457-404D-BC3E-1FF3B7B82D16}" destId="{367385F4-63DB-45A3-AAF7-DFD3DDE016FF}" srcOrd="0" destOrd="0" presId="urn:microsoft.com/office/officeart/2008/layout/LinedList"/>
    <dgm:cxn modelId="{93FFF652-6046-4FB7-82DB-E796ECE05422}" type="presParOf" srcId="{77F6A276-F457-404D-BC3E-1FF3B7B82D16}" destId="{86AC85D4-56CF-4E93-939C-156680F2D8FC}" srcOrd="1" destOrd="0" presId="urn:microsoft.com/office/officeart/2008/layout/LinedList"/>
    <dgm:cxn modelId="{87A3EBF7-117D-4C2E-863E-F5FBA359EF24}" type="presParOf" srcId="{86AC85D4-56CF-4E93-939C-156680F2D8FC}" destId="{1E98FA91-C8E0-4490-B2D8-656169DB52AC}" srcOrd="0" destOrd="0" presId="urn:microsoft.com/office/officeart/2008/layout/LinedList"/>
    <dgm:cxn modelId="{63946E15-8AF6-4125-B9C0-A972BC945CC4}" type="presParOf" srcId="{86AC85D4-56CF-4E93-939C-156680F2D8FC}" destId="{7C8FBF14-65C0-4463-B2AE-88F26977F123}" srcOrd="1" destOrd="0" presId="urn:microsoft.com/office/officeart/2008/layout/LinedList"/>
    <dgm:cxn modelId="{9CC0F394-F8BA-4470-BCCF-6BD45B165A89}" type="presParOf" srcId="{77F6A276-F457-404D-BC3E-1FF3B7B82D16}" destId="{D587C705-AB9B-4CD2-BEC3-8F5A64ADBBA9}" srcOrd="2" destOrd="0" presId="urn:microsoft.com/office/officeart/2008/layout/LinedList"/>
    <dgm:cxn modelId="{E6DF7FAA-07D6-4339-BEC2-72B84CE5F407}" type="presParOf" srcId="{77F6A276-F457-404D-BC3E-1FF3B7B82D16}" destId="{DB4A9C24-519B-46AA-AA61-12A05E2A83CB}" srcOrd="3" destOrd="0" presId="urn:microsoft.com/office/officeart/2008/layout/LinedList"/>
    <dgm:cxn modelId="{A9F7B7CD-521F-4EC4-96AF-AA39E3F694F7}" type="presParOf" srcId="{DB4A9C24-519B-46AA-AA61-12A05E2A83CB}" destId="{5915144F-547C-4BA8-A31C-1B3ED84DA843}" srcOrd="0" destOrd="0" presId="urn:microsoft.com/office/officeart/2008/layout/LinedList"/>
    <dgm:cxn modelId="{9F3527DA-8998-447A-8CEA-92C50F31616C}" type="presParOf" srcId="{DB4A9C24-519B-46AA-AA61-12A05E2A83CB}" destId="{DAF0013F-1181-4B06-9089-2B6E9D08D9E7}" srcOrd="1" destOrd="0" presId="urn:microsoft.com/office/officeart/2008/layout/LinedList"/>
    <dgm:cxn modelId="{7DFCAA46-CDF2-4DDB-8740-8CB406BD38A0}" type="presParOf" srcId="{77F6A276-F457-404D-BC3E-1FF3B7B82D16}" destId="{0EDAF396-0CA4-4954-AB5F-B88F289E52D5}" srcOrd="4" destOrd="0" presId="urn:microsoft.com/office/officeart/2008/layout/LinedList"/>
    <dgm:cxn modelId="{449F71B1-2B3D-4185-AFAB-B972BAB99682}" type="presParOf" srcId="{77F6A276-F457-404D-BC3E-1FF3B7B82D16}" destId="{D6662E23-9BD2-4C3C-9827-3FF9F43A0BDC}" srcOrd="5" destOrd="0" presId="urn:microsoft.com/office/officeart/2008/layout/LinedList"/>
    <dgm:cxn modelId="{B6D48B6E-281A-4534-AE21-74F817296FC7}" type="presParOf" srcId="{D6662E23-9BD2-4C3C-9827-3FF9F43A0BDC}" destId="{6C74598C-4AFB-46AA-BB47-B0C6631CC465}" srcOrd="0" destOrd="0" presId="urn:microsoft.com/office/officeart/2008/layout/LinedList"/>
    <dgm:cxn modelId="{CD6D9480-8541-4517-B1A7-26EEF8DCE754}" type="presParOf" srcId="{D6662E23-9BD2-4C3C-9827-3FF9F43A0BDC}" destId="{A433C45B-5B67-4D11-B2B8-620C5B9771C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0167D5E-74AF-43B7-B14D-670990825C00}"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0EDEB0B4-72AC-42A5-A852-8F3C1A3CE8F9}">
      <dgm:prSet/>
      <dgm:spPr/>
      <dgm:t>
        <a:bodyPr/>
        <a:lstStyle/>
        <a:p>
          <a:r>
            <a:rPr lang="en-GB"/>
            <a:t>Either through questionnaire or conversation</a:t>
          </a:r>
          <a:endParaRPr lang="en-US"/>
        </a:p>
      </dgm:t>
    </dgm:pt>
    <dgm:pt modelId="{8EEE981B-9655-4A5C-A75E-61CE13CE51D7}" type="parTrans" cxnId="{CBA32F7A-C6D2-4EFB-B9F5-8B98A71FD16B}">
      <dgm:prSet/>
      <dgm:spPr/>
      <dgm:t>
        <a:bodyPr/>
        <a:lstStyle/>
        <a:p>
          <a:endParaRPr lang="en-US"/>
        </a:p>
      </dgm:t>
    </dgm:pt>
    <dgm:pt modelId="{B54216C2-B635-46DD-AA28-77929B620577}" type="sibTrans" cxnId="{CBA32F7A-C6D2-4EFB-B9F5-8B98A71FD16B}">
      <dgm:prSet/>
      <dgm:spPr/>
      <dgm:t>
        <a:bodyPr/>
        <a:lstStyle/>
        <a:p>
          <a:endParaRPr lang="en-US"/>
        </a:p>
      </dgm:t>
    </dgm:pt>
    <dgm:pt modelId="{EB979BBD-1AA3-4667-8C5C-51599E0E0200}">
      <dgm:prSet/>
      <dgm:spPr/>
      <dgm:t>
        <a:bodyPr/>
        <a:lstStyle/>
        <a:p>
          <a:r>
            <a:rPr lang="en-GB"/>
            <a:t>Ask customers to award up to 10 marks in each section against the overall descriptor</a:t>
          </a:r>
          <a:endParaRPr lang="en-US"/>
        </a:p>
      </dgm:t>
    </dgm:pt>
    <dgm:pt modelId="{B7E03B8E-1A7F-4AE3-8319-8DA2440937F2}" type="parTrans" cxnId="{CF16DFE0-7C5A-4303-BE2A-7D0796AC46A9}">
      <dgm:prSet/>
      <dgm:spPr/>
      <dgm:t>
        <a:bodyPr/>
        <a:lstStyle/>
        <a:p>
          <a:endParaRPr lang="en-US"/>
        </a:p>
      </dgm:t>
    </dgm:pt>
    <dgm:pt modelId="{7B9FB4F5-4CF9-4E2C-A22D-3E10B0F9A6C5}" type="sibTrans" cxnId="{CF16DFE0-7C5A-4303-BE2A-7D0796AC46A9}">
      <dgm:prSet/>
      <dgm:spPr/>
      <dgm:t>
        <a:bodyPr/>
        <a:lstStyle/>
        <a:p>
          <a:endParaRPr lang="en-US"/>
        </a:p>
      </dgm:t>
    </dgm:pt>
    <dgm:pt modelId="{ABCE196B-7F3E-4DBD-9D11-1B6E1B5E043C}">
      <dgm:prSet/>
      <dgm:spPr/>
      <dgm:t>
        <a:bodyPr/>
        <a:lstStyle/>
        <a:p>
          <a:r>
            <a:rPr lang="en-GB"/>
            <a:t>Less than 10 find out why, what could you do to improve?</a:t>
          </a:r>
          <a:endParaRPr lang="en-US"/>
        </a:p>
      </dgm:t>
    </dgm:pt>
    <dgm:pt modelId="{33470603-6FAE-4BE1-8F3F-0E54A5EB35F0}" type="parTrans" cxnId="{75932F0C-82DC-40C1-8E12-38A982497B3A}">
      <dgm:prSet/>
      <dgm:spPr/>
      <dgm:t>
        <a:bodyPr/>
        <a:lstStyle/>
        <a:p>
          <a:endParaRPr lang="en-US"/>
        </a:p>
      </dgm:t>
    </dgm:pt>
    <dgm:pt modelId="{4A2E1EF3-9718-4644-A092-9287C7D8041D}" type="sibTrans" cxnId="{75932F0C-82DC-40C1-8E12-38A982497B3A}">
      <dgm:prSet/>
      <dgm:spPr/>
      <dgm:t>
        <a:bodyPr/>
        <a:lstStyle/>
        <a:p>
          <a:endParaRPr lang="en-US"/>
        </a:p>
      </dgm:t>
    </dgm:pt>
    <dgm:pt modelId="{73AE08FB-C6C5-4BC6-AB26-F2D44F0C3F3C}">
      <dgm:prSet/>
      <dgm:spPr/>
      <dgm:t>
        <a:bodyPr/>
        <a:lstStyle/>
        <a:p>
          <a:r>
            <a:rPr lang="en-GB"/>
            <a:t>Overall average is a trust rating</a:t>
          </a:r>
          <a:endParaRPr lang="en-US"/>
        </a:p>
      </dgm:t>
    </dgm:pt>
    <dgm:pt modelId="{F19AC4D7-7386-4049-A9FD-612D35869437}" type="parTrans" cxnId="{8A093650-F41B-4B88-B8E1-226E1297394A}">
      <dgm:prSet/>
      <dgm:spPr/>
      <dgm:t>
        <a:bodyPr/>
        <a:lstStyle/>
        <a:p>
          <a:endParaRPr lang="en-US"/>
        </a:p>
      </dgm:t>
    </dgm:pt>
    <dgm:pt modelId="{3D6F76AB-11B5-4405-9822-C79F7B7EEC9D}" type="sibTrans" cxnId="{8A093650-F41B-4B88-B8E1-226E1297394A}">
      <dgm:prSet/>
      <dgm:spPr/>
      <dgm:t>
        <a:bodyPr/>
        <a:lstStyle/>
        <a:p>
          <a:endParaRPr lang="en-US"/>
        </a:p>
      </dgm:t>
    </dgm:pt>
    <dgm:pt modelId="{9F585716-C5EB-4249-A675-CDC19C13C26C}" type="pres">
      <dgm:prSet presAssocID="{60167D5E-74AF-43B7-B14D-670990825C00}" presName="vert0" presStyleCnt="0">
        <dgm:presLayoutVars>
          <dgm:dir/>
          <dgm:animOne val="branch"/>
          <dgm:animLvl val="lvl"/>
        </dgm:presLayoutVars>
      </dgm:prSet>
      <dgm:spPr/>
    </dgm:pt>
    <dgm:pt modelId="{354091C6-E392-46A7-840D-66D088B4D7B1}" type="pres">
      <dgm:prSet presAssocID="{0EDEB0B4-72AC-42A5-A852-8F3C1A3CE8F9}" presName="thickLine" presStyleLbl="alignNode1" presStyleIdx="0" presStyleCnt="4"/>
      <dgm:spPr/>
    </dgm:pt>
    <dgm:pt modelId="{24B39C26-76F7-4EA5-A487-C32DA91912BC}" type="pres">
      <dgm:prSet presAssocID="{0EDEB0B4-72AC-42A5-A852-8F3C1A3CE8F9}" presName="horz1" presStyleCnt="0"/>
      <dgm:spPr/>
    </dgm:pt>
    <dgm:pt modelId="{6CEE18DE-81F7-48FA-8C8D-0490C4BA3A7E}" type="pres">
      <dgm:prSet presAssocID="{0EDEB0B4-72AC-42A5-A852-8F3C1A3CE8F9}" presName="tx1" presStyleLbl="revTx" presStyleIdx="0" presStyleCnt="4"/>
      <dgm:spPr/>
    </dgm:pt>
    <dgm:pt modelId="{83617BE4-3780-4CDE-AA6D-6955ABD6E997}" type="pres">
      <dgm:prSet presAssocID="{0EDEB0B4-72AC-42A5-A852-8F3C1A3CE8F9}" presName="vert1" presStyleCnt="0"/>
      <dgm:spPr/>
    </dgm:pt>
    <dgm:pt modelId="{5E1EF30E-5244-47CD-A630-D5DC6EBC7649}" type="pres">
      <dgm:prSet presAssocID="{EB979BBD-1AA3-4667-8C5C-51599E0E0200}" presName="thickLine" presStyleLbl="alignNode1" presStyleIdx="1" presStyleCnt="4"/>
      <dgm:spPr/>
    </dgm:pt>
    <dgm:pt modelId="{C65F629D-85C3-4BB9-9D4C-D627A23868D6}" type="pres">
      <dgm:prSet presAssocID="{EB979BBD-1AA3-4667-8C5C-51599E0E0200}" presName="horz1" presStyleCnt="0"/>
      <dgm:spPr/>
    </dgm:pt>
    <dgm:pt modelId="{994176F0-E36C-47EE-AD37-02F27E6EBDB6}" type="pres">
      <dgm:prSet presAssocID="{EB979BBD-1AA3-4667-8C5C-51599E0E0200}" presName="tx1" presStyleLbl="revTx" presStyleIdx="1" presStyleCnt="4"/>
      <dgm:spPr/>
    </dgm:pt>
    <dgm:pt modelId="{BB0FC6C2-17FD-40D9-AA27-7B8B3827AD40}" type="pres">
      <dgm:prSet presAssocID="{EB979BBD-1AA3-4667-8C5C-51599E0E0200}" presName="vert1" presStyleCnt="0"/>
      <dgm:spPr/>
    </dgm:pt>
    <dgm:pt modelId="{394102B7-C8EB-49BE-95DB-7C88EAD991A7}" type="pres">
      <dgm:prSet presAssocID="{ABCE196B-7F3E-4DBD-9D11-1B6E1B5E043C}" presName="thickLine" presStyleLbl="alignNode1" presStyleIdx="2" presStyleCnt="4"/>
      <dgm:spPr/>
    </dgm:pt>
    <dgm:pt modelId="{DC773347-8EE8-47BF-B699-5BEDC13DB01E}" type="pres">
      <dgm:prSet presAssocID="{ABCE196B-7F3E-4DBD-9D11-1B6E1B5E043C}" presName="horz1" presStyleCnt="0"/>
      <dgm:spPr/>
    </dgm:pt>
    <dgm:pt modelId="{296A83CA-B622-4F8A-8818-C9273A2D837C}" type="pres">
      <dgm:prSet presAssocID="{ABCE196B-7F3E-4DBD-9D11-1B6E1B5E043C}" presName="tx1" presStyleLbl="revTx" presStyleIdx="2" presStyleCnt="4"/>
      <dgm:spPr/>
    </dgm:pt>
    <dgm:pt modelId="{5C66ECB6-3524-4E15-BF92-E60480B6E4A7}" type="pres">
      <dgm:prSet presAssocID="{ABCE196B-7F3E-4DBD-9D11-1B6E1B5E043C}" presName="vert1" presStyleCnt="0"/>
      <dgm:spPr/>
    </dgm:pt>
    <dgm:pt modelId="{40A70EC8-0640-4777-B912-30793E9D8AA3}" type="pres">
      <dgm:prSet presAssocID="{73AE08FB-C6C5-4BC6-AB26-F2D44F0C3F3C}" presName="thickLine" presStyleLbl="alignNode1" presStyleIdx="3" presStyleCnt="4"/>
      <dgm:spPr/>
    </dgm:pt>
    <dgm:pt modelId="{5E290090-1CF9-4031-9585-BB3BB3687991}" type="pres">
      <dgm:prSet presAssocID="{73AE08FB-C6C5-4BC6-AB26-F2D44F0C3F3C}" presName="horz1" presStyleCnt="0"/>
      <dgm:spPr/>
    </dgm:pt>
    <dgm:pt modelId="{07EFC9C1-2B9A-487F-9EE0-8F88B3202DF3}" type="pres">
      <dgm:prSet presAssocID="{73AE08FB-C6C5-4BC6-AB26-F2D44F0C3F3C}" presName="tx1" presStyleLbl="revTx" presStyleIdx="3" presStyleCnt="4"/>
      <dgm:spPr/>
    </dgm:pt>
    <dgm:pt modelId="{B18B1117-078B-45C3-A65F-0B5F56A1005B}" type="pres">
      <dgm:prSet presAssocID="{73AE08FB-C6C5-4BC6-AB26-F2D44F0C3F3C}" presName="vert1" presStyleCnt="0"/>
      <dgm:spPr/>
    </dgm:pt>
  </dgm:ptLst>
  <dgm:cxnLst>
    <dgm:cxn modelId="{75932F0C-82DC-40C1-8E12-38A982497B3A}" srcId="{60167D5E-74AF-43B7-B14D-670990825C00}" destId="{ABCE196B-7F3E-4DBD-9D11-1B6E1B5E043C}" srcOrd="2" destOrd="0" parTransId="{33470603-6FAE-4BE1-8F3F-0E54A5EB35F0}" sibTransId="{4A2E1EF3-9718-4644-A092-9287C7D8041D}"/>
    <dgm:cxn modelId="{4A58181C-8F6B-462E-B85B-4D3BEA03FA7B}" type="presOf" srcId="{73AE08FB-C6C5-4BC6-AB26-F2D44F0C3F3C}" destId="{07EFC9C1-2B9A-487F-9EE0-8F88B3202DF3}" srcOrd="0" destOrd="0" presId="urn:microsoft.com/office/officeart/2008/layout/LinedList"/>
    <dgm:cxn modelId="{8A093650-F41B-4B88-B8E1-226E1297394A}" srcId="{60167D5E-74AF-43B7-B14D-670990825C00}" destId="{73AE08FB-C6C5-4BC6-AB26-F2D44F0C3F3C}" srcOrd="3" destOrd="0" parTransId="{F19AC4D7-7386-4049-A9FD-612D35869437}" sibTransId="{3D6F76AB-11B5-4405-9822-C79F7B7EEC9D}"/>
    <dgm:cxn modelId="{CBA32F7A-C6D2-4EFB-B9F5-8B98A71FD16B}" srcId="{60167D5E-74AF-43B7-B14D-670990825C00}" destId="{0EDEB0B4-72AC-42A5-A852-8F3C1A3CE8F9}" srcOrd="0" destOrd="0" parTransId="{8EEE981B-9655-4A5C-A75E-61CE13CE51D7}" sibTransId="{B54216C2-B635-46DD-AA28-77929B620577}"/>
    <dgm:cxn modelId="{1F21EA95-09FF-49D9-9D09-3D766BC8AA4C}" type="presOf" srcId="{ABCE196B-7F3E-4DBD-9D11-1B6E1B5E043C}" destId="{296A83CA-B622-4F8A-8818-C9273A2D837C}" srcOrd="0" destOrd="0" presId="urn:microsoft.com/office/officeart/2008/layout/LinedList"/>
    <dgm:cxn modelId="{CF16DFE0-7C5A-4303-BE2A-7D0796AC46A9}" srcId="{60167D5E-74AF-43B7-B14D-670990825C00}" destId="{EB979BBD-1AA3-4667-8C5C-51599E0E0200}" srcOrd="1" destOrd="0" parTransId="{B7E03B8E-1A7F-4AE3-8319-8DA2440937F2}" sibTransId="{7B9FB4F5-4CF9-4E2C-A22D-3E10B0F9A6C5}"/>
    <dgm:cxn modelId="{0D57D8E5-E26A-4AF6-AF8D-6D2821316BCC}" type="presOf" srcId="{EB979BBD-1AA3-4667-8C5C-51599E0E0200}" destId="{994176F0-E36C-47EE-AD37-02F27E6EBDB6}" srcOrd="0" destOrd="0" presId="urn:microsoft.com/office/officeart/2008/layout/LinedList"/>
    <dgm:cxn modelId="{77D2D3E7-FBAC-4B65-B961-FC7C2586894D}" type="presOf" srcId="{0EDEB0B4-72AC-42A5-A852-8F3C1A3CE8F9}" destId="{6CEE18DE-81F7-48FA-8C8D-0490C4BA3A7E}" srcOrd="0" destOrd="0" presId="urn:microsoft.com/office/officeart/2008/layout/LinedList"/>
    <dgm:cxn modelId="{8937A6FD-4B8F-4978-AA7C-C57A19F6AA47}" type="presOf" srcId="{60167D5E-74AF-43B7-B14D-670990825C00}" destId="{9F585716-C5EB-4249-A675-CDC19C13C26C}" srcOrd="0" destOrd="0" presId="urn:microsoft.com/office/officeart/2008/layout/LinedList"/>
    <dgm:cxn modelId="{3229948D-99F2-43C4-87EE-2BCD2510F324}" type="presParOf" srcId="{9F585716-C5EB-4249-A675-CDC19C13C26C}" destId="{354091C6-E392-46A7-840D-66D088B4D7B1}" srcOrd="0" destOrd="0" presId="urn:microsoft.com/office/officeart/2008/layout/LinedList"/>
    <dgm:cxn modelId="{B1A29DA8-EAFF-4CC6-A79A-7C022645B30C}" type="presParOf" srcId="{9F585716-C5EB-4249-A675-CDC19C13C26C}" destId="{24B39C26-76F7-4EA5-A487-C32DA91912BC}" srcOrd="1" destOrd="0" presId="urn:microsoft.com/office/officeart/2008/layout/LinedList"/>
    <dgm:cxn modelId="{588AA141-FB97-4AC8-A835-5962BE64196C}" type="presParOf" srcId="{24B39C26-76F7-4EA5-A487-C32DA91912BC}" destId="{6CEE18DE-81F7-48FA-8C8D-0490C4BA3A7E}" srcOrd="0" destOrd="0" presId="urn:microsoft.com/office/officeart/2008/layout/LinedList"/>
    <dgm:cxn modelId="{80A6E934-24CD-408D-BEAB-6F3DB3ECB10A}" type="presParOf" srcId="{24B39C26-76F7-4EA5-A487-C32DA91912BC}" destId="{83617BE4-3780-4CDE-AA6D-6955ABD6E997}" srcOrd="1" destOrd="0" presId="urn:microsoft.com/office/officeart/2008/layout/LinedList"/>
    <dgm:cxn modelId="{61A28C2F-4091-4AE3-BD2E-0AAEEAD7B19D}" type="presParOf" srcId="{9F585716-C5EB-4249-A675-CDC19C13C26C}" destId="{5E1EF30E-5244-47CD-A630-D5DC6EBC7649}" srcOrd="2" destOrd="0" presId="urn:microsoft.com/office/officeart/2008/layout/LinedList"/>
    <dgm:cxn modelId="{E54C4E38-F83E-4EC2-8115-C71F79234746}" type="presParOf" srcId="{9F585716-C5EB-4249-A675-CDC19C13C26C}" destId="{C65F629D-85C3-4BB9-9D4C-D627A23868D6}" srcOrd="3" destOrd="0" presId="urn:microsoft.com/office/officeart/2008/layout/LinedList"/>
    <dgm:cxn modelId="{243DB323-CC8E-456E-BD1B-99F2D150D968}" type="presParOf" srcId="{C65F629D-85C3-4BB9-9D4C-D627A23868D6}" destId="{994176F0-E36C-47EE-AD37-02F27E6EBDB6}" srcOrd="0" destOrd="0" presId="urn:microsoft.com/office/officeart/2008/layout/LinedList"/>
    <dgm:cxn modelId="{3DE7B34B-FF06-4271-957A-9E8E6C0F6CE2}" type="presParOf" srcId="{C65F629D-85C3-4BB9-9D4C-D627A23868D6}" destId="{BB0FC6C2-17FD-40D9-AA27-7B8B3827AD40}" srcOrd="1" destOrd="0" presId="urn:microsoft.com/office/officeart/2008/layout/LinedList"/>
    <dgm:cxn modelId="{FDD14B72-6E57-408C-997C-4B18C15911CB}" type="presParOf" srcId="{9F585716-C5EB-4249-A675-CDC19C13C26C}" destId="{394102B7-C8EB-49BE-95DB-7C88EAD991A7}" srcOrd="4" destOrd="0" presId="urn:microsoft.com/office/officeart/2008/layout/LinedList"/>
    <dgm:cxn modelId="{09FCAF38-872F-44D8-BDC6-2302BA2778DA}" type="presParOf" srcId="{9F585716-C5EB-4249-A675-CDC19C13C26C}" destId="{DC773347-8EE8-47BF-B699-5BEDC13DB01E}" srcOrd="5" destOrd="0" presId="urn:microsoft.com/office/officeart/2008/layout/LinedList"/>
    <dgm:cxn modelId="{B013FCAE-43F3-46F5-AB65-ED8593A7956F}" type="presParOf" srcId="{DC773347-8EE8-47BF-B699-5BEDC13DB01E}" destId="{296A83CA-B622-4F8A-8818-C9273A2D837C}" srcOrd="0" destOrd="0" presId="urn:microsoft.com/office/officeart/2008/layout/LinedList"/>
    <dgm:cxn modelId="{DA3F7891-5561-4D1F-A70A-DF6688520DEE}" type="presParOf" srcId="{DC773347-8EE8-47BF-B699-5BEDC13DB01E}" destId="{5C66ECB6-3524-4E15-BF92-E60480B6E4A7}" srcOrd="1" destOrd="0" presId="urn:microsoft.com/office/officeart/2008/layout/LinedList"/>
    <dgm:cxn modelId="{D34658B1-273F-48B4-ACD4-A569A2012C71}" type="presParOf" srcId="{9F585716-C5EB-4249-A675-CDC19C13C26C}" destId="{40A70EC8-0640-4777-B912-30793E9D8AA3}" srcOrd="6" destOrd="0" presId="urn:microsoft.com/office/officeart/2008/layout/LinedList"/>
    <dgm:cxn modelId="{250B043B-B46D-4FC2-8FFC-AC4322CF28AB}" type="presParOf" srcId="{9F585716-C5EB-4249-A675-CDC19C13C26C}" destId="{5E290090-1CF9-4031-9585-BB3BB3687991}" srcOrd="7" destOrd="0" presId="urn:microsoft.com/office/officeart/2008/layout/LinedList"/>
    <dgm:cxn modelId="{97D45C97-CF96-4F2F-99DA-B274671DC9D5}" type="presParOf" srcId="{5E290090-1CF9-4031-9585-BB3BB3687991}" destId="{07EFC9C1-2B9A-487F-9EE0-8F88B3202DF3}" srcOrd="0" destOrd="0" presId="urn:microsoft.com/office/officeart/2008/layout/LinedList"/>
    <dgm:cxn modelId="{6A4A1620-C386-4784-A829-8CB58466C1F3}" type="presParOf" srcId="{5E290090-1CF9-4031-9585-BB3BB3687991}" destId="{B18B1117-078B-45C3-A65F-0B5F56A1005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CBDFACA-206D-4497-B0DB-3F7E50AB3FB4}" type="doc">
      <dgm:prSet loTypeId="urn:microsoft.com/office/officeart/2018/5/layout/IconLeafLabelList" loCatId="icon" qsTypeId="urn:microsoft.com/office/officeart/2005/8/quickstyle/simple1" qsCatId="simple" csTypeId="urn:microsoft.com/office/officeart/2018/5/colors/Iconchunking_neutralicon_accent4_2" csCatId="accent4" phldr="1"/>
      <dgm:spPr/>
      <dgm:t>
        <a:bodyPr/>
        <a:lstStyle/>
        <a:p>
          <a:endParaRPr lang="en-US"/>
        </a:p>
      </dgm:t>
    </dgm:pt>
    <dgm:pt modelId="{D826CBBD-6CC3-4E95-87FD-600A42715EE9}">
      <dgm:prSet/>
      <dgm:spPr/>
      <dgm:t>
        <a:bodyPr/>
        <a:lstStyle/>
        <a:p>
          <a:pPr>
            <a:defRPr cap="all"/>
          </a:pPr>
          <a:r>
            <a:rPr lang="en-GB" dirty="0"/>
            <a:t>CARE</a:t>
          </a:r>
        </a:p>
        <a:p>
          <a:pPr>
            <a:defRPr cap="all"/>
          </a:pPr>
          <a:r>
            <a:rPr lang="en-GB" b="1" dirty="0"/>
            <a:t>8</a:t>
          </a:r>
          <a:endParaRPr lang="en-US" b="1" dirty="0"/>
        </a:p>
      </dgm:t>
    </dgm:pt>
    <dgm:pt modelId="{94FBF9B3-2436-4574-B764-E57448F9909F}" type="parTrans" cxnId="{DFB3514C-DD7E-4ABE-813C-A598B8FF9DDB}">
      <dgm:prSet/>
      <dgm:spPr/>
      <dgm:t>
        <a:bodyPr/>
        <a:lstStyle/>
        <a:p>
          <a:endParaRPr lang="en-US"/>
        </a:p>
      </dgm:t>
    </dgm:pt>
    <dgm:pt modelId="{62096CA9-BB83-43A6-A5C2-B582EE375AE2}" type="sibTrans" cxnId="{DFB3514C-DD7E-4ABE-813C-A598B8FF9DDB}">
      <dgm:prSet/>
      <dgm:spPr/>
      <dgm:t>
        <a:bodyPr/>
        <a:lstStyle/>
        <a:p>
          <a:endParaRPr lang="en-US"/>
        </a:p>
      </dgm:t>
    </dgm:pt>
    <dgm:pt modelId="{369A3627-D762-42E6-A845-3C07361E56CA}">
      <dgm:prSet/>
      <dgm:spPr/>
      <dgm:t>
        <a:bodyPr/>
        <a:lstStyle/>
        <a:p>
          <a:pPr>
            <a:defRPr cap="all"/>
          </a:pPr>
          <a:r>
            <a:rPr lang="en-GB" dirty="0"/>
            <a:t>RELIABILITY</a:t>
          </a:r>
        </a:p>
        <a:p>
          <a:pPr>
            <a:defRPr cap="all"/>
          </a:pPr>
          <a:r>
            <a:rPr lang="en-GB" b="1" dirty="0"/>
            <a:t>7</a:t>
          </a:r>
          <a:endParaRPr lang="en-US" b="1" dirty="0"/>
        </a:p>
      </dgm:t>
    </dgm:pt>
    <dgm:pt modelId="{49784B57-6A3F-414A-BE00-5B54BDF8240A}" type="parTrans" cxnId="{6AF32F07-9581-41DE-9095-48D24B1CC737}">
      <dgm:prSet/>
      <dgm:spPr/>
      <dgm:t>
        <a:bodyPr/>
        <a:lstStyle/>
        <a:p>
          <a:endParaRPr lang="en-US"/>
        </a:p>
      </dgm:t>
    </dgm:pt>
    <dgm:pt modelId="{53111EA8-4226-4C7C-8A7B-893A9C4AA4CD}" type="sibTrans" cxnId="{6AF32F07-9581-41DE-9095-48D24B1CC737}">
      <dgm:prSet/>
      <dgm:spPr/>
      <dgm:t>
        <a:bodyPr/>
        <a:lstStyle/>
        <a:p>
          <a:endParaRPr lang="en-US"/>
        </a:p>
      </dgm:t>
    </dgm:pt>
    <dgm:pt modelId="{1316FA95-4387-462D-99EE-3B8C3D7EA9FB}">
      <dgm:prSet/>
      <dgm:spPr/>
      <dgm:t>
        <a:bodyPr/>
        <a:lstStyle/>
        <a:p>
          <a:pPr>
            <a:defRPr cap="all"/>
          </a:pPr>
          <a:r>
            <a:rPr lang="en-US" dirty="0"/>
            <a:t>SINCERITY</a:t>
          </a:r>
        </a:p>
        <a:p>
          <a:pPr>
            <a:defRPr cap="all"/>
          </a:pPr>
          <a:r>
            <a:rPr lang="en-US" b="1" dirty="0"/>
            <a:t>8</a:t>
          </a:r>
        </a:p>
      </dgm:t>
    </dgm:pt>
    <dgm:pt modelId="{AF82FC67-7D41-4552-951A-5D242F8D36D3}" type="parTrans" cxnId="{D46CCAE4-9C72-4473-A22A-D50AFA5FF589}">
      <dgm:prSet/>
      <dgm:spPr/>
      <dgm:t>
        <a:bodyPr/>
        <a:lstStyle/>
        <a:p>
          <a:endParaRPr lang="en-US"/>
        </a:p>
      </dgm:t>
    </dgm:pt>
    <dgm:pt modelId="{85CC7692-05DE-4DFB-9B28-8051A979895A}" type="sibTrans" cxnId="{D46CCAE4-9C72-4473-A22A-D50AFA5FF589}">
      <dgm:prSet/>
      <dgm:spPr/>
      <dgm:t>
        <a:bodyPr/>
        <a:lstStyle/>
        <a:p>
          <a:endParaRPr lang="en-US"/>
        </a:p>
      </dgm:t>
    </dgm:pt>
    <dgm:pt modelId="{6EAC35A9-990B-4A7F-B636-77EC30883E05}">
      <dgm:prSet/>
      <dgm:spPr/>
      <dgm:t>
        <a:bodyPr/>
        <a:lstStyle/>
        <a:p>
          <a:pPr>
            <a:defRPr cap="all"/>
          </a:pPr>
          <a:r>
            <a:rPr lang="en-GB" dirty="0" err="1"/>
            <a:t>COMPETENCe</a:t>
          </a:r>
          <a:endParaRPr lang="en-GB" dirty="0"/>
        </a:p>
        <a:p>
          <a:pPr>
            <a:defRPr cap="all"/>
          </a:pPr>
          <a:r>
            <a:rPr lang="en-GB" b="1" dirty="0"/>
            <a:t>6</a:t>
          </a:r>
          <a:endParaRPr lang="en-US" b="1" dirty="0"/>
        </a:p>
      </dgm:t>
    </dgm:pt>
    <dgm:pt modelId="{9401AF48-9DD3-42F8-8FF3-BB561576B6FA}" type="parTrans" cxnId="{13FAFBCB-1698-4F78-83A4-B10714E06A1A}">
      <dgm:prSet/>
      <dgm:spPr/>
      <dgm:t>
        <a:bodyPr/>
        <a:lstStyle/>
        <a:p>
          <a:endParaRPr lang="en-US"/>
        </a:p>
      </dgm:t>
    </dgm:pt>
    <dgm:pt modelId="{F404F1B1-409A-4F14-BDDC-7DA0F3B67583}" type="sibTrans" cxnId="{13FAFBCB-1698-4F78-83A4-B10714E06A1A}">
      <dgm:prSet/>
      <dgm:spPr/>
      <dgm:t>
        <a:bodyPr/>
        <a:lstStyle/>
        <a:p>
          <a:endParaRPr lang="en-US"/>
        </a:p>
      </dgm:t>
    </dgm:pt>
    <dgm:pt modelId="{A8D6843D-0AEB-4243-9B71-A5716FC41605}" type="pres">
      <dgm:prSet presAssocID="{2CBDFACA-206D-4497-B0DB-3F7E50AB3FB4}" presName="root" presStyleCnt="0">
        <dgm:presLayoutVars>
          <dgm:dir/>
          <dgm:resizeHandles val="exact"/>
        </dgm:presLayoutVars>
      </dgm:prSet>
      <dgm:spPr/>
    </dgm:pt>
    <dgm:pt modelId="{990CE631-109B-4C9F-88C3-8264CF7B5D0A}" type="pres">
      <dgm:prSet presAssocID="{D826CBBD-6CC3-4E95-87FD-600A42715EE9}" presName="compNode" presStyleCnt="0"/>
      <dgm:spPr/>
    </dgm:pt>
    <dgm:pt modelId="{C9FA53A2-79ED-4C55-9809-DA1EE043E0B3}" type="pres">
      <dgm:prSet presAssocID="{D826CBBD-6CC3-4E95-87FD-600A42715EE9}" presName="iconBgRect" presStyleLbl="bgShp" presStyleIdx="0" presStyleCnt="4"/>
      <dgm:spPr>
        <a:prstGeom prst="round2DiagRect">
          <a:avLst>
            <a:gd name="adj1" fmla="val 29727"/>
            <a:gd name="adj2" fmla="val 0"/>
          </a:avLst>
        </a:prstGeom>
      </dgm:spPr>
    </dgm:pt>
    <dgm:pt modelId="{22AD1938-8131-4359-A9B7-90FFF52713BD}" type="pres">
      <dgm:prSet presAssocID="{D826CBBD-6CC3-4E95-87FD-600A42715EE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B8196888-445E-4958-9A19-E08A5217C2D6}" type="pres">
      <dgm:prSet presAssocID="{D826CBBD-6CC3-4E95-87FD-600A42715EE9}" presName="spaceRect" presStyleCnt="0"/>
      <dgm:spPr/>
    </dgm:pt>
    <dgm:pt modelId="{6D268DF0-A41D-473A-AD0F-5C7333E56EDB}" type="pres">
      <dgm:prSet presAssocID="{D826CBBD-6CC3-4E95-87FD-600A42715EE9}" presName="textRect" presStyleLbl="revTx" presStyleIdx="0" presStyleCnt="4">
        <dgm:presLayoutVars>
          <dgm:chMax val="1"/>
          <dgm:chPref val="1"/>
        </dgm:presLayoutVars>
      </dgm:prSet>
      <dgm:spPr/>
    </dgm:pt>
    <dgm:pt modelId="{D09F77C0-D144-44CD-95EA-45289748F8F1}" type="pres">
      <dgm:prSet presAssocID="{62096CA9-BB83-43A6-A5C2-B582EE375AE2}" presName="sibTrans" presStyleCnt="0"/>
      <dgm:spPr/>
    </dgm:pt>
    <dgm:pt modelId="{9CF36FDF-441E-4C2F-8BAD-15FF79FB91CF}" type="pres">
      <dgm:prSet presAssocID="{369A3627-D762-42E6-A845-3C07361E56CA}" presName="compNode" presStyleCnt="0"/>
      <dgm:spPr/>
    </dgm:pt>
    <dgm:pt modelId="{9AC6E1C0-54CB-4286-97AD-66CC939342A6}" type="pres">
      <dgm:prSet presAssocID="{369A3627-D762-42E6-A845-3C07361E56CA}" presName="iconBgRect" presStyleLbl="bgShp" presStyleIdx="1" presStyleCnt="4"/>
      <dgm:spPr>
        <a:prstGeom prst="round2DiagRect">
          <a:avLst>
            <a:gd name="adj1" fmla="val 29727"/>
            <a:gd name="adj2" fmla="val 0"/>
          </a:avLst>
        </a:prstGeom>
      </dgm:spPr>
    </dgm:pt>
    <dgm:pt modelId="{6E7A8239-3B54-43AD-A475-A65CF0BAE851}" type="pres">
      <dgm:prSet presAssocID="{369A3627-D762-42E6-A845-3C07361E56C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hopping cart"/>
        </a:ext>
      </dgm:extLst>
    </dgm:pt>
    <dgm:pt modelId="{D6DBB7D8-DFC4-4EC7-BB21-AB108EBDB08A}" type="pres">
      <dgm:prSet presAssocID="{369A3627-D762-42E6-A845-3C07361E56CA}" presName="spaceRect" presStyleCnt="0"/>
      <dgm:spPr/>
    </dgm:pt>
    <dgm:pt modelId="{5833D323-7EBA-4F6F-BD87-3E632D6958D1}" type="pres">
      <dgm:prSet presAssocID="{369A3627-D762-42E6-A845-3C07361E56CA}" presName="textRect" presStyleLbl="revTx" presStyleIdx="1" presStyleCnt="4" custLinFactNeighborX="-2266" custLinFactNeighborY="-11953">
        <dgm:presLayoutVars>
          <dgm:chMax val="1"/>
          <dgm:chPref val="1"/>
        </dgm:presLayoutVars>
      </dgm:prSet>
      <dgm:spPr/>
    </dgm:pt>
    <dgm:pt modelId="{001BB535-5E57-41DE-9CF7-A8EAF04CF1CF}" type="pres">
      <dgm:prSet presAssocID="{53111EA8-4226-4C7C-8A7B-893A9C4AA4CD}" presName="sibTrans" presStyleCnt="0"/>
      <dgm:spPr/>
    </dgm:pt>
    <dgm:pt modelId="{592CC367-5266-4C9C-950F-C47F28825EFA}" type="pres">
      <dgm:prSet presAssocID="{1316FA95-4387-462D-99EE-3B8C3D7EA9FB}" presName="compNode" presStyleCnt="0"/>
      <dgm:spPr/>
    </dgm:pt>
    <dgm:pt modelId="{8E4F13DB-181D-4C9B-BBAB-783E088A3BBC}" type="pres">
      <dgm:prSet presAssocID="{1316FA95-4387-462D-99EE-3B8C3D7EA9FB}" presName="iconBgRect" presStyleLbl="bgShp" presStyleIdx="2" presStyleCnt="4"/>
      <dgm:spPr>
        <a:prstGeom prst="round2DiagRect">
          <a:avLst>
            <a:gd name="adj1" fmla="val 29727"/>
            <a:gd name="adj2" fmla="val 0"/>
          </a:avLst>
        </a:prstGeom>
      </dgm:spPr>
    </dgm:pt>
    <dgm:pt modelId="{96354BE9-32DC-43CA-9B88-7D0E60C34742}" type="pres">
      <dgm:prSet presAssocID="{1316FA95-4387-462D-99EE-3B8C3D7EA9F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dical"/>
        </a:ext>
      </dgm:extLst>
    </dgm:pt>
    <dgm:pt modelId="{CC6304A3-AC1A-4F7F-B055-A494B58C4643}" type="pres">
      <dgm:prSet presAssocID="{1316FA95-4387-462D-99EE-3B8C3D7EA9FB}" presName="spaceRect" presStyleCnt="0"/>
      <dgm:spPr/>
    </dgm:pt>
    <dgm:pt modelId="{AF79DFDE-8738-43C5-B24C-924C438B423D}" type="pres">
      <dgm:prSet presAssocID="{1316FA95-4387-462D-99EE-3B8C3D7EA9FB}" presName="textRect" presStyleLbl="revTx" presStyleIdx="2" presStyleCnt="4">
        <dgm:presLayoutVars>
          <dgm:chMax val="1"/>
          <dgm:chPref val="1"/>
        </dgm:presLayoutVars>
      </dgm:prSet>
      <dgm:spPr/>
    </dgm:pt>
    <dgm:pt modelId="{245FDE50-AD56-4125-BA0D-91537AF6B1EF}" type="pres">
      <dgm:prSet presAssocID="{85CC7692-05DE-4DFB-9B28-8051A979895A}" presName="sibTrans" presStyleCnt="0"/>
      <dgm:spPr/>
    </dgm:pt>
    <dgm:pt modelId="{5619C4C8-D57A-4E10-9C50-CEB88CA7A1BB}" type="pres">
      <dgm:prSet presAssocID="{6EAC35A9-990B-4A7F-B636-77EC30883E05}" presName="compNode" presStyleCnt="0"/>
      <dgm:spPr/>
    </dgm:pt>
    <dgm:pt modelId="{DDBDA332-147D-4D6A-AC73-354C2FD1C061}" type="pres">
      <dgm:prSet presAssocID="{6EAC35A9-990B-4A7F-B636-77EC30883E05}" presName="iconBgRect" presStyleLbl="bgShp" presStyleIdx="3" presStyleCnt="4"/>
      <dgm:spPr>
        <a:prstGeom prst="round2DiagRect">
          <a:avLst>
            <a:gd name="adj1" fmla="val 29727"/>
            <a:gd name="adj2" fmla="val 0"/>
          </a:avLst>
        </a:prstGeom>
      </dgm:spPr>
    </dgm:pt>
    <dgm:pt modelId="{1DABDA97-6974-4B02-8A12-D55C7DCFA112}" type="pres">
      <dgm:prSet presAssocID="{6EAC35A9-990B-4A7F-B636-77EC30883E0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35CA60D3-4779-44A5-9EDE-6E580E23E37D}" type="pres">
      <dgm:prSet presAssocID="{6EAC35A9-990B-4A7F-B636-77EC30883E05}" presName="spaceRect" presStyleCnt="0"/>
      <dgm:spPr/>
    </dgm:pt>
    <dgm:pt modelId="{7217ADB0-7414-4D22-8F92-2BA55EDCDE82}" type="pres">
      <dgm:prSet presAssocID="{6EAC35A9-990B-4A7F-B636-77EC30883E05}" presName="textRect" presStyleLbl="revTx" presStyleIdx="3" presStyleCnt="4">
        <dgm:presLayoutVars>
          <dgm:chMax val="1"/>
          <dgm:chPref val="1"/>
        </dgm:presLayoutVars>
      </dgm:prSet>
      <dgm:spPr/>
    </dgm:pt>
  </dgm:ptLst>
  <dgm:cxnLst>
    <dgm:cxn modelId="{6AF32F07-9581-41DE-9095-48D24B1CC737}" srcId="{2CBDFACA-206D-4497-B0DB-3F7E50AB3FB4}" destId="{369A3627-D762-42E6-A845-3C07361E56CA}" srcOrd="1" destOrd="0" parTransId="{49784B57-6A3F-414A-BE00-5B54BDF8240A}" sibTransId="{53111EA8-4226-4C7C-8A7B-893A9C4AA4CD}"/>
    <dgm:cxn modelId="{EE0D2422-049C-4332-968E-8177A7000EC0}" type="presOf" srcId="{6EAC35A9-990B-4A7F-B636-77EC30883E05}" destId="{7217ADB0-7414-4D22-8F92-2BA55EDCDE82}" srcOrd="0" destOrd="0" presId="urn:microsoft.com/office/officeart/2018/5/layout/IconLeafLabelList"/>
    <dgm:cxn modelId="{41FC2F4C-C535-47C6-BEF8-9A797BABB21E}" type="presOf" srcId="{1316FA95-4387-462D-99EE-3B8C3D7EA9FB}" destId="{AF79DFDE-8738-43C5-B24C-924C438B423D}" srcOrd="0" destOrd="0" presId="urn:microsoft.com/office/officeart/2018/5/layout/IconLeafLabelList"/>
    <dgm:cxn modelId="{DFB3514C-DD7E-4ABE-813C-A598B8FF9DDB}" srcId="{2CBDFACA-206D-4497-B0DB-3F7E50AB3FB4}" destId="{D826CBBD-6CC3-4E95-87FD-600A42715EE9}" srcOrd="0" destOrd="0" parTransId="{94FBF9B3-2436-4574-B764-E57448F9909F}" sibTransId="{62096CA9-BB83-43A6-A5C2-B582EE375AE2}"/>
    <dgm:cxn modelId="{8557E953-60AE-47B3-8689-8E115431720C}" type="presOf" srcId="{2CBDFACA-206D-4497-B0DB-3F7E50AB3FB4}" destId="{A8D6843D-0AEB-4243-9B71-A5716FC41605}" srcOrd="0" destOrd="0" presId="urn:microsoft.com/office/officeart/2018/5/layout/IconLeafLabelList"/>
    <dgm:cxn modelId="{BC3A7E91-FA73-4BEC-8D91-436AA562030D}" type="presOf" srcId="{D826CBBD-6CC3-4E95-87FD-600A42715EE9}" destId="{6D268DF0-A41D-473A-AD0F-5C7333E56EDB}" srcOrd="0" destOrd="0" presId="urn:microsoft.com/office/officeart/2018/5/layout/IconLeafLabelList"/>
    <dgm:cxn modelId="{5E2840A2-7C4A-4F05-97BB-B20FF9B55F7D}" type="presOf" srcId="{369A3627-D762-42E6-A845-3C07361E56CA}" destId="{5833D323-7EBA-4F6F-BD87-3E632D6958D1}" srcOrd="0" destOrd="0" presId="urn:microsoft.com/office/officeart/2018/5/layout/IconLeafLabelList"/>
    <dgm:cxn modelId="{13FAFBCB-1698-4F78-83A4-B10714E06A1A}" srcId="{2CBDFACA-206D-4497-B0DB-3F7E50AB3FB4}" destId="{6EAC35A9-990B-4A7F-B636-77EC30883E05}" srcOrd="3" destOrd="0" parTransId="{9401AF48-9DD3-42F8-8FF3-BB561576B6FA}" sibTransId="{F404F1B1-409A-4F14-BDDC-7DA0F3B67583}"/>
    <dgm:cxn modelId="{D46CCAE4-9C72-4473-A22A-D50AFA5FF589}" srcId="{2CBDFACA-206D-4497-B0DB-3F7E50AB3FB4}" destId="{1316FA95-4387-462D-99EE-3B8C3D7EA9FB}" srcOrd="2" destOrd="0" parTransId="{AF82FC67-7D41-4552-951A-5D242F8D36D3}" sibTransId="{85CC7692-05DE-4DFB-9B28-8051A979895A}"/>
    <dgm:cxn modelId="{B2921B7F-C06A-4103-B051-148825ACF1D9}" type="presParOf" srcId="{A8D6843D-0AEB-4243-9B71-A5716FC41605}" destId="{990CE631-109B-4C9F-88C3-8264CF7B5D0A}" srcOrd="0" destOrd="0" presId="urn:microsoft.com/office/officeart/2018/5/layout/IconLeafLabelList"/>
    <dgm:cxn modelId="{F40346DE-7949-4428-BB47-60CA8C186F01}" type="presParOf" srcId="{990CE631-109B-4C9F-88C3-8264CF7B5D0A}" destId="{C9FA53A2-79ED-4C55-9809-DA1EE043E0B3}" srcOrd="0" destOrd="0" presId="urn:microsoft.com/office/officeart/2018/5/layout/IconLeafLabelList"/>
    <dgm:cxn modelId="{1BA5BD03-7836-4271-8E20-40D42890D34F}" type="presParOf" srcId="{990CE631-109B-4C9F-88C3-8264CF7B5D0A}" destId="{22AD1938-8131-4359-A9B7-90FFF52713BD}" srcOrd="1" destOrd="0" presId="urn:microsoft.com/office/officeart/2018/5/layout/IconLeafLabelList"/>
    <dgm:cxn modelId="{3F3BA396-9506-496D-8B69-43D86004613C}" type="presParOf" srcId="{990CE631-109B-4C9F-88C3-8264CF7B5D0A}" destId="{B8196888-445E-4958-9A19-E08A5217C2D6}" srcOrd="2" destOrd="0" presId="urn:microsoft.com/office/officeart/2018/5/layout/IconLeafLabelList"/>
    <dgm:cxn modelId="{86EB5D09-17FA-4F8E-AE2B-5BC01D2CF7F6}" type="presParOf" srcId="{990CE631-109B-4C9F-88C3-8264CF7B5D0A}" destId="{6D268DF0-A41D-473A-AD0F-5C7333E56EDB}" srcOrd="3" destOrd="0" presId="urn:microsoft.com/office/officeart/2018/5/layout/IconLeafLabelList"/>
    <dgm:cxn modelId="{4CD51CFA-610F-4816-9956-F6204C99FC0D}" type="presParOf" srcId="{A8D6843D-0AEB-4243-9B71-A5716FC41605}" destId="{D09F77C0-D144-44CD-95EA-45289748F8F1}" srcOrd="1" destOrd="0" presId="urn:microsoft.com/office/officeart/2018/5/layout/IconLeafLabelList"/>
    <dgm:cxn modelId="{7B82E55F-FDBF-4BDF-9E1B-1F95F2C72469}" type="presParOf" srcId="{A8D6843D-0AEB-4243-9B71-A5716FC41605}" destId="{9CF36FDF-441E-4C2F-8BAD-15FF79FB91CF}" srcOrd="2" destOrd="0" presId="urn:microsoft.com/office/officeart/2018/5/layout/IconLeafLabelList"/>
    <dgm:cxn modelId="{597505B8-B889-43A1-A6F7-83AB80CDF33A}" type="presParOf" srcId="{9CF36FDF-441E-4C2F-8BAD-15FF79FB91CF}" destId="{9AC6E1C0-54CB-4286-97AD-66CC939342A6}" srcOrd="0" destOrd="0" presId="urn:microsoft.com/office/officeart/2018/5/layout/IconLeafLabelList"/>
    <dgm:cxn modelId="{A2AE8653-D4AC-47D3-A405-0689993BC69B}" type="presParOf" srcId="{9CF36FDF-441E-4C2F-8BAD-15FF79FB91CF}" destId="{6E7A8239-3B54-43AD-A475-A65CF0BAE851}" srcOrd="1" destOrd="0" presId="urn:microsoft.com/office/officeart/2018/5/layout/IconLeafLabelList"/>
    <dgm:cxn modelId="{B5A4E44F-7335-4D33-87AD-C53BE007E5BF}" type="presParOf" srcId="{9CF36FDF-441E-4C2F-8BAD-15FF79FB91CF}" destId="{D6DBB7D8-DFC4-4EC7-BB21-AB108EBDB08A}" srcOrd="2" destOrd="0" presId="urn:microsoft.com/office/officeart/2018/5/layout/IconLeafLabelList"/>
    <dgm:cxn modelId="{EBC9FE51-15DC-439A-9BF9-AA952743F2A3}" type="presParOf" srcId="{9CF36FDF-441E-4C2F-8BAD-15FF79FB91CF}" destId="{5833D323-7EBA-4F6F-BD87-3E632D6958D1}" srcOrd="3" destOrd="0" presId="urn:microsoft.com/office/officeart/2018/5/layout/IconLeafLabelList"/>
    <dgm:cxn modelId="{94452F3E-8B54-42E1-8E06-5B0B2740B2DC}" type="presParOf" srcId="{A8D6843D-0AEB-4243-9B71-A5716FC41605}" destId="{001BB535-5E57-41DE-9CF7-A8EAF04CF1CF}" srcOrd="3" destOrd="0" presId="urn:microsoft.com/office/officeart/2018/5/layout/IconLeafLabelList"/>
    <dgm:cxn modelId="{B0176C91-2EC8-452E-9832-24E6A9A991BC}" type="presParOf" srcId="{A8D6843D-0AEB-4243-9B71-A5716FC41605}" destId="{592CC367-5266-4C9C-950F-C47F28825EFA}" srcOrd="4" destOrd="0" presId="urn:microsoft.com/office/officeart/2018/5/layout/IconLeafLabelList"/>
    <dgm:cxn modelId="{28AE9C8C-A8AF-4AD4-B27A-AA0269C4C1E3}" type="presParOf" srcId="{592CC367-5266-4C9C-950F-C47F28825EFA}" destId="{8E4F13DB-181D-4C9B-BBAB-783E088A3BBC}" srcOrd="0" destOrd="0" presId="urn:microsoft.com/office/officeart/2018/5/layout/IconLeafLabelList"/>
    <dgm:cxn modelId="{1CF31031-F3FF-4859-9588-2E9139B5BD71}" type="presParOf" srcId="{592CC367-5266-4C9C-950F-C47F28825EFA}" destId="{96354BE9-32DC-43CA-9B88-7D0E60C34742}" srcOrd="1" destOrd="0" presId="urn:microsoft.com/office/officeart/2018/5/layout/IconLeafLabelList"/>
    <dgm:cxn modelId="{D4589621-3FC3-4177-A3B1-6EF094096D7E}" type="presParOf" srcId="{592CC367-5266-4C9C-950F-C47F28825EFA}" destId="{CC6304A3-AC1A-4F7F-B055-A494B58C4643}" srcOrd="2" destOrd="0" presId="urn:microsoft.com/office/officeart/2018/5/layout/IconLeafLabelList"/>
    <dgm:cxn modelId="{BA4390A6-DECD-42AB-AAA6-6C8D30AE7720}" type="presParOf" srcId="{592CC367-5266-4C9C-950F-C47F28825EFA}" destId="{AF79DFDE-8738-43C5-B24C-924C438B423D}" srcOrd="3" destOrd="0" presId="urn:microsoft.com/office/officeart/2018/5/layout/IconLeafLabelList"/>
    <dgm:cxn modelId="{9B0ACB18-663C-4BC4-ADA8-AC04A62D3D1A}" type="presParOf" srcId="{A8D6843D-0AEB-4243-9B71-A5716FC41605}" destId="{245FDE50-AD56-4125-BA0D-91537AF6B1EF}" srcOrd="5" destOrd="0" presId="urn:microsoft.com/office/officeart/2018/5/layout/IconLeafLabelList"/>
    <dgm:cxn modelId="{0F7A2A66-344C-40C7-BD9F-B943519EA5EA}" type="presParOf" srcId="{A8D6843D-0AEB-4243-9B71-A5716FC41605}" destId="{5619C4C8-D57A-4E10-9C50-CEB88CA7A1BB}" srcOrd="6" destOrd="0" presId="urn:microsoft.com/office/officeart/2018/5/layout/IconLeafLabelList"/>
    <dgm:cxn modelId="{4394D733-5B03-4ECE-9067-3630A78FF7E8}" type="presParOf" srcId="{5619C4C8-D57A-4E10-9C50-CEB88CA7A1BB}" destId="{DDBDA332-147D-4D6A-AC73-354C2FD1C061}" srcOrd="0" destOrd="0" presId="urn:microsoft.com/office/officeart/2018/5/layout/IconLeafLabelList"/>
    <dgm:cxn modelId="{C5185A80-2002-4A45-8D89-EE426215D333}" type="presParOf" srcId="{5619C4C8-D57A-4E10-9C50-CEB88CA7A1BB}" destId="{1DABDA97-6974-4B02-8A12-D55C7DCFA112}" srcOrd="1" destOrd="0" presId="urn:microsoft.com/office/officeart/2018/5/layout/IconLeafLabelList"/>
    <dgm:cxn modelId="{EE1010C7-0FE2-4447-BFE2-7ECA7BDFA618}" type="presParOf" srcId="{5619C4C8-D57A-4E10-9C50-CEB88CA7A1BB}" destId="{35CA60D3-4779-44A5-9EDE-6E580E23E37D}" srcOrd="2" destOrd="0" presId="urn:microsoft.com/office/officeart/2018/5/layout/IconLeafLabelList"/>
    <dgm:cxn modelId="{37ED6773-427D-45FE-9951-12A847A29963}" type="presParOf" srcId="{5619C4C8-D57A-4E10-9C50-CEB88CA7A1BB}" destId="{7217ADB0-7414-4D22-8F92-2BA55EDCDE82}"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811A7C9-E746-4F10-AFCB-22172DC2AC4F}"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31BD0D30-48BE-4704-910F-987B363BCA63}">
      <dgm:prSet/>
      <dgm:spPr/>
      <dgm:t>
        <a:bodyPr/>
        <a:lstStyle/>
        <a:p>
          <a:r>
            <a:rPr lang="en-GB"/>
            <a:t>New /Existing</a:t>
          </a:r>
          <a:endParaRPr lang="en-US"/>
        </a:p>
      </dgm:t>
    </dgm:pt>
    <dgm:pt modelId="{24D7C921-64EF-4754-97F7-9A154B73DFFD}" type="parTrans" cxnId="{DC8AF079-F9F1-4B92-A713-F00D23606963}">
      <dgm:prSet/>
      <dgm:spPr/>
      <dgm:t>
        <a:bodyPr/>
        <a:lstStyle/>
        <a:p>
          <a:endParaRPr lang="en-US"/>
        </a:p>
      </dgm:t>
    </dgm:pt>
    <dgm:pt modelId="{C3902F1B-C946-4EF6-80B7-15BBEA396964}" type="sibTrans" cxnId="{DC8AF079-F9F1-4B92-A713-F00D23606963}">
      <dgm:prSet/>
      <dgm:spPr/>
      <dgm:t>
        <a:bodyPr/>
        <a:lstStyle/>
        <a:p>
          <a:endParaRPr lang="en-US"/>
        </a:p>
      </dgm:t>
    </dgm:pt>
    <dgm:pt modelId="{4A2A61AE-4E12-4DFC-9D5D-DCFFA8D02571}">
      <dgm:prSet/>
      <dgm:spPr/>
      <dgm:t>
        <a:bodyPr/>
        <a:lstStyle/>
        <a:p>
          <a:r>
            <a:rPr lang="en-GB"/>
            <a:t>Vulnerability category</a:t>
          </a:r>
          <a:endParaRPr lang="en-US"/>
        </a:p>
      </dgm:t>
    </dgm:pt>
    <dgm:pt modelId="{D6203502-27B8-49CA-B719-8F8D0AAB44F2}" type="parTrans" cxnId="{0AB72332-51B2-45B9-90EA-7022E51A86E3}">
      <dgm:prSet/>
      <dgm:spPr/>
      <dgm:t>
        <a:bodyPr/>
        <a:lstStyle/>
        <a:p>
          <a:endParaRPr lang="en-US"/>
        </a:p>
      </dgm:t>
    </dgm:pt>
    <dgm:pt modelId="{0DFE0D74-17E6-4939-A76A-774AB1892490}" type="sibTrans" cxnId="{0AB72332-51B2-45B9-90EA-7022E51A86E3}">
      <dgm:prSet/>
      <dgm:spPr/>
      <dgm:t>
        <a:bodyPr/>
        <a:lstStyle/>
        <a:p>
          <a:endParaRPr lang="en-US"/>
        </a:p>
      </dgm:t>
    </dgm:pt>
    <dgm:pt modelId="{B9D5C7A1-076D-46F8-BD86-DD62D76BDB0B}">
      <dgm:prSet/>
      <dgm:spPr/>
      <dgm:t>
        <a:bodyPr/>
        <a:lstStyle/>
        <a:p>
          <a:r>
            <a:rPr lang="en-GB"/>
            <a:t>Service/Product</a:t>
          </a:r>
          <a:endParaRPr lang="en-US"/>
        </a:p>
      </dgm:t>
    </dgm:pt>
    <dgm:pt modelId="{8F92C084-F23A-4D88-AE50-07DA5E4A370C}" type="parTrans" cxnId="{7BD88758-EC04-4AFC-9A0E-8EB5C74B19CF}">
      <dgm:prSet/>
      <dgm:spPr/>
      <dgm:t>
        <a:bodyPr/>
        <a:lstStyle/>
        <a:p>
          <a:endParaRPr lang="en-US"/>
        </a:p>
      </dgm:t>
    </dgm:pt>
    <dgm:pt modelId="{E29C2B4C-8775-44A6-BF3D-4EA82C96C296}" type="sibTrans" cxnId="{7BD88758-EC04-4AFC-9A0E-8EB5C74B19CF}">
      <dgm:prSet/>
      <dgm:spPr/>
      <dgm:t>
        <a:bodyPr/>
        <a:lstStyle/>
        <a:p>
          <a:endParaRPr lang="en-US"/>
        </a:p>
      </dgm:t>
    </dgm:pt>
    <dgm:pt modelId="{BEEB4629-B79E-43C9-BFE9-F3FF58724852}">
      <dgm:prSet/>
      <dgm:spPr/>
      <dgm:t>
        <a:bodyPr/>
        <a:lstStyle/>
        <a:p>
          <a:r>
            <a:rPr lang="en-GB"/>
            <a:t>Could be managed through spreadsheet</a:t>
          </a:r>
          <a:endParaRPr lang="en-US"/>
        </a:p>
      </dgm:t>
    </dgm:pt>
    <dgm:pt modelId="{35EEFF40-4C57-479C-BC01-D2D6EB9A0CFD}" type="parTrans" cxnId="{22CAD390-2B8F-47BE-93D3-55F19626212C}">
      <dgm:prSet/>
      <dgm:spPr/>
      <dgm:t>
        <a:bodyPr/>
        <a:lstStyle/>
        <a:p>
          <a:endParaRPr lang="en-US"/>
        </a:p>
      </dgm:t>
    </dgm:pt>
    <dgm:pt modelId="{35230874-CB5D-4F0C-A504-68AABD14AFBA}" type="sibTrans" cxnId="{22CAD390-2B8F-47BE-93D3-55F19626212C}">
      <dgm:prSet/>
      <dgm:spPr/>
      <dgm:t>
        <a:bodyPr/>
        <a:lstStyle/>
        <a:p>
          <a:endParaRPr lang="en-US"/>
        </a:p>
      </dgm:t>
    </dgm:pt>
    <dgm:pt modelId="{C394A226-410C-4DE8-A8C8-C588264E1E40}" type="pres">
      <dgm:prSet presAssocID="{8811A7C9-E746-4F10-AFCB-22172DC2AC4F}" presName="vert0" presStyleCnt="0">
        <dgm:presLayoutVars>
          <dgm:dir/>
          <dgm:animOne val="branch"/>
          <dgm:animLvl val="lvl"/>
        </dgm:presLayoutVars>
      </dgm:prSet>
      <dgm:spPr/>
    </dgm:pt>
    <dgm:pt modelId="{AC96CC57-613C-4097-8D88-ABE3EBCC6D7F}" type="pres">
      <dgm:prSet presAssocID="{31BD0D30-48BE-4704-910F-987B363BCA63}" presName="thickLine" presStyleLbl="alignNode1" presStyleIdx="0" presStyleCnt="4"/>
      <dgm:spPr/>
    </dgm:pt>
    <dgm:pt modelId="{08AD9DED-57F1-420B-962C-B8F8CB857ECF}" type="pres">
      <dgm:prSet presAssocID="{31BD0D30-48BE-4704-910F-987B363BCA63}" presName="horz1" presStyleCnt="0"/>
      <dgm:spPr/>
    </dgm:pt>
    <dgm:pt modelId="{AF0CA0C6-A2AA-4D96-936D-C1C5C33E9204}" type="pres">
      <dgm:prSet presAssocID="{31BD0D30-48BE-4704-910F-987B363BCA63}" presName="tx1" presStyleLbl="revTx" presStyleIdx="0" presStyleCnt="4"/>
      <dgm:spPr/>
    </dgm:pt>
    <dgm:pt modelId="{42268860-8A62-4F09-B44D-8E9A840FE3B9}" type="pres">
      <dgm:prSet presAssocID="{31BD0D30-48BE-4704-910F-987B363BCA63}" presName="vert1" presStyleCnt="0"/>
      <dgm:spPr/>
    </dgm:pt>
    <dgm:pt modelId="{3733EB21-A8C6-41AC-A87C-601F5141FF70}" type="pres">
      <dgm:prSet presAssocID="{4A2A61AE-4E12-4DFC-9D5D-DCFFA8D02571}" presName="thickLine" presStyleLbl="alignNode1" presStyleIdx="1" presStyleCnt="4"/>
      <dgm:spPr/>
    </dgm:pt>
    <dgm:pt modelId="{66857C68-A190-41A2-846F-CE4A98D4115E}" type="pres">
      <dgm:prSet presAssocID="{4A2A61AE-4E12-4DFC-9D5D-DCFFA8D02571}" presName="horz1" presStyleCnt="0"/>
      <dgm:spPr/>
    </dgm:pt>
    <dgm:pt modelId="{501B4E69-87E3-428E-A8AC-BF4AF1255C52}" type="pres">
      <dgm:prSet presAssocID="{4A2A61AE-4E12-4DFC-9D5D-DCFFA8D02571}" presName="tx1" presStyleLbl="revTx" presStyleIdx="1" presStyleCnt="4"/>
      <dgm:spPr/>
    </dgm:pt>
    <dgm:pt modelId="{B89DC9B2-D28D-482E-891D-B0C292014953}" type="pres">
      <dgm:prSet presAssocID="{4A2A61AE-4E12-4DFC-9D5D-DCFFA8D02571}" presName="vert1" presStyleCnt="0"/>
      <dgm:spPr/>
    </dgm:pt>
    <dgm:pt modelId="{3914CFA5-2CCD-42A2-AEC9-A0BEC5EA722F}" type="pres">
      <dgm:prSet presAssocID="{B9D5C7A1-076D-46F8-BD86-DD62D76BDB0B}" presName="thickLine" presStyleLbl="alignNode1" presStyleIdx="2" presStyleCnt="4"/>
      <dgm:spPr/>
    </dgm:pt>
    <dgm:pt modelId="{440BD958-DCA8-4E06-B750-7E740BED11E7}" type="pres">
      <dgm:prSet presAssocID="{B9D5C7A1-076D-46F8-BD86-DD62D76BDB0B}" presName="horz1" presStyleCnt="0"/>
      <dgm:spPr/>
    </dgm:pt>
    <dgm:pt modelId="{69D8236C-5EE1-4B3E-B7AF-AA56A99D63F3}" type="pres">
      <dgm:prSet presAssocID="{B9D5C7A1-076D-46F8-BD86-DD62D76BDB0B}" presName="tx1" presStyleLbl="revTx" presStyleIdx="2" presStyleCnt="4"/>
      <dgm:spPr/>
    </dgm:pt>
    <dgm:pt modelId="{24FB017C-6F6D-4602-BF24-0DE2F9BC09FE}" type="pres">
      <dgm:prSet presAssocID="{B9D5C7A1-076D-46F8-BD86-DD62D76BDB0B}" presName="vert1" presStyleCnt="0"/>
      <dgm:spPr/>
    </dgm:pt>
    <dgm:pt modelId="{62F8F6EB-1480-4FF6-A7C5-6B985D01D5CD}" type="pres">
      <dgm:prSet presAssocID="{BEEB4629-B79E-43C9-BFE9-F3FF58724852}" presName="thickLine" presStyleLbl="alignNode1" presStyleIdx="3" presStyleCnt="4"/>
      <dgm:spPr/>
    </dgm:pt>
    <dgm:pt modelId="{EF475C06-9366-4057-A437-62C3F8DE1C43}" type="pres">
      <dgm:prSet presAssocID="{BEEB4629-B79E-43C9-BFE9-F3FF58724852}" presName="horz1" presStyleCnt="0"/>
      <dgm:spPr/>
    </dgm:pt>
    <dgm:pt modelId="{B126D385-79E8-468E-AE1F-0BECB45CCE41}" type="pres">
      <dgm:prSet presAssocID="{BEEB4629-B79E-43C9-BFE9-F3FF58724852}" presName="tx1" presStyleLbl="revTx" presStyleIdx="3" presStyleCnt="4"/>
      <dgm:spPr/>
    </dgm:pt>
    <dgm:pt modelId="{08C0DB26-7BBE-4548-8374-22D486F22106}" type="pres">
      <dgm:prSet presAssocID="{BEEB4629-B79E-43C9-BFE9-F3FF58724852}" presName="vert1" presStyleCnt="0"/>
      <dgm:spPr/>
    </dgm:pt>
  </dgm:ptLst>
  <dgm:cxnLst>
    <dgm:cxn modelId="{0AB72332-51B2-45B9-90EA-7022E51A86E3}" srcId="{8811A7C9-E746-4F10-AFCB-22172DC2AC4F}" destId="{4A2A61AE-4E12-4DFC-9D5D-DCFFA8D02571}" srcOrd="1" destOrd="0" parTransId="{D6203502-27B8-49CA-B719-8F8D0AAB44F2}" sibTransId="{0DFE0D74-17E6-4939-A76A-774AB1892490}"/>
    <dgm:cxn modelId="{70E1CD45-A0FF-4C58-9004-0FD05798AF69}" type="presOf" srcId="{31BD0D30-48BE-4704-910F-987B363BCA63}" destId="{AF0CA0C6-A2AA-4D96-936D-C1C5C33E9204}" srcOrd="0" destOrd="0" presId="urn:microsoft.com/office/officeart/2008/layout/LinedList"/>
    <dgm:cxn modelId="{7BD88758-EC04-4AFC-9A0E-8EB5C74B19CF}" srcId="{8811A7C9-E746-4F10-AFCB-22172DC2AC4F}" destId="{B9D5C7A1-076D-46F8-BD86-DD62D76BDB0B}" srcOrd="2" destOrd="0" parTransId="{8F92C084-F23A-4D88-AE50-07DA5E4A370C}" sibTransId="{E29C2B4C-8775-44A6-BF3D-4EA82C96C296}"/>
    <dgm:cxn modelId="{DC8AF079-F9F1-4B92-A713-F00D23606963}" srcId="{8811A7C9-E746-4F10-AFCB-22172DC2AC4F}" destId="{31BD0D30-48BE-4704-910F-987B363BCA63}" srcOrd="0" destOrd="0" parTransId="{24D7C921-64EF-4754-97F7-9A154B73DFFD}" sibTransId="{C3902F1B-C946-4EF6-80B7-15BBEA396964}"/>
    <dgm:cxn modelId="{22CAD390-2B8F-47BE-93D3-55F19626212C}" srcId="{8811A7C9-E746-4F10-AFCB-22172DC2AC4F}" destId="{BEEB4629-B79E-43C9-BFE9-F3FF58724852}" srcOrd="3" destOrd="0" parTransId="{35EEFF40-4C57-479C-BC01-D2D6EB9A0CFD}" sibTransId="{35230874-CB5D-4F0C-A504-68AABD14AFBA}"/>
    <dgm:cxn modelId="{F61E459B-0FB9-42B1-A8E5-3B5A2EA7008F}" type="presOf" srcId="{BEEB4629-B79E-43C9-BFE9-F3FF58724852}" destId="{B126D385-79E8-468E-AE1F-0BECB45CCE41}" srcOrd="0" destOrd="0" presId="urn:microsoft.com/office/officeart/2008/layout/LinedList"/>
    <dgm:cxn modelId="{A7656F9D-3A55-4FBA-B4FE-4E8CB01D9DDB}" type="presOf" srcId="{8811A7C9-E746-4F10-AFCB-22172DC2AC4F}" destId="{C394A226-410C-4DE8-A8C8-C588264E1E40}" srcOrd="0" destOrd="0" presId="urn:microsoft.com/office/officeart/2008/layout/LinedList"/>
    <dgm:cxn modelId="{BA7B40EA-2AF8-4A10-B502-B2F5D219E9B6}" type="presOf" srcId="{B9D5C7A1-076D-46F8-BD86-DD62D76BDB0B}" destId="{69D8236C-5EE1-4B3E-B7AF-AA56A99D63F3}" srcOrd="0" destOrd="0" presId="urn:microsoft.com/office/officeart/2008/layout/LinedList"/>
    <dgm:cxn modelId="{98239FF9-325D-4E6C-9E5B-31785FD18C0A}" type="presOf" srcId="{4A2A61AE-4E12-4DFC-9D5D-DCFFA8D02571}" destId="{501B4E69-87E3-428E-A8AC-BF4AF1255C52}" srcOrd="0" destOrd="0" presId="urn:microsoft.com/office/officeart/2008/layout/LinedList"/>
    <dgm:cxn modelId="{32CFFC56-E529-4B51-A95E-FEB63FE11AA8}" type="presParOf" srcId="{C394A226-410C-4DE8-A8C8-C588264E1E40}" destId="{AC96CC57-613C-4097-8D88-ABE3EBCC6D7F}" srcOrd="0" destOrd="0" presId="urn:microsoft.com/office/officeart/2008/layout/LinedList"/>
    <dgm:cxn modelId="{BA32C328-1E4A-4894-821D-CAF953928DE7}" type="presParOf" srcId="{C394A226-410C-4DE8-A8C8-C588264E1E40}" destId="{08AD9DED-57F1-420B-962C-B8F8CB857ECF}" srcOrd="1" destOrd="0" presId="urn:microsoft.com/office/officeart/2008/layout/LinedList"/>
    <dgm:cxn modelId="{B9FE343B-612F-4842-AFBB-0E44DF9E5C11}" type="presParOf" srcId="{08AD9DED-57F1-420B-962C-B8F8CB857ECF}" destId="{AF0CA0C6-A2AA-4D96-936D-C1C5C33E9204}" srcOrd="0" destOrd="0" presId="urn:microsoft.com/office/officeart/2008/layout/LinedList"/>
    <dgm:cxn modelId="{00EB9CC8-AF7E-47D6-AD99-A3F933E8E7BA}" type="presParOf" srcId="{08AD9DED-57F1-420B-962C-B8F8CB857ECF}" destId="{42268860-8A62-4F09-B44D-8E9A840FE3B9}" srcOrd="1" destOrd="0" presId="urn:microsoft.com/office/officeart/2008/layout/LinedList"/>
    <dgm:cxn modelId="{8E2E7C67-C2F6-4D35-A989-72055B6725BF}" type="presParOf" srcId="{C394A226-410C-4DE8-A8C8-C588264E1E40}" destId="{3733EB21-A8C6-41AC-A87C-601F5141FF70}" srcOrd="2" destOrd="0" presId="urn:microsoft.com/office/officeart/2008/layout/LinedList"/>
    <dgm:cxn modelId="{C11CD58A-DF9A-4967-BBD4-2BDA21FA4B35}" type="presParOf" srcId="{C394A226-410C-4DE8-A8C8-C588264E1E40}" destId="{66857C68-A190-41A2-846F-CE4A98D4115E}" srcOrd="3" destOrd="0" presId="urn:microsoft.com/office/officeart/2008/layout/LinedList"/>
    <dgm:cxn modelId="{10AB7C8C-1B7B-4E01-A7E3-66D1B582BBDC}" type="presParOf" srcId="{66857C68-A190-41A2-846F-CE4A98D4115E}" destId="{501B4E69-87E3-428E-A8AC-BF4AF1255C52}" srcOrd="0" destOrd="0" presId="urn:microsoft.com/office/officeart/2008/layout/LinedList"/>
    <dgm:cxn modelId="{5857927B-3EDF-4708-BA61-4FB8D5E7D900}" type="presParOf" srcId="{66857C68-A190-41A2-846F-CE4A98D4115E}" destId="{B89DC9B2-D28D-482E-891D-B0C292014953}" srcOrd="1" destOrd="0" presId="urn:microsoft.com/office/officeart/2008/layout/LinedList"/>
    <dgm:cxn modelId="{B7A34E07-6223-4ECC-9225-B85BF015C66D}" type="presParOf" srcId="{C394A226-410C-4DE8-A8C8-C588264E1E40}" destId="{3914CFA5-2CCD-42A2-AEC9-A0BEC5EA722F}" srcOrd="4" destOrd="0" presId="urn:microsoft.com/office/officeart/2008/layout/LinedList"/>
    <dgm:cxn modelId="{766FB4FC-D5F7-4097-95E3-252C98EB27B7}" type="presParOf" srcId="{C394A226-410C-4DE8-A8C8-C588264E1E40}" destId="{440BD958-DCA8-4E06-B750-7E740BED11E7}" srcOrd="5" destOrd="0" presId="urn:microsoft.com/office/officeart/2008/layout/LinedList"/>
    <dgm:cxn modelId="{324A2D75-45BE-46CC-A58A-7C6B6B2D385D}" type="presParOf" srcId="{440BD958-DCA8-4E06-B750-7E740BED11E7}" destId="{69D8236C-5EE1-4B3E-B7AF-AA56A99D63F3}" srcOrd="0" destOrd="0" presId="urn:microsoft.com/office/officeart/2008/layout/LinedList"/>
    <dgm:cxn modelId="{99453478-6664-45E4-88DE-18469759C2E6}" type="presParOf" srcId="{440BD958-DCA8-4E06-B750-7E740BED11E7}" destId="{24FB017C-6F6D-4602-BF24-0DE2F9BC09FE}" srcOrd="1" destOrd="0" presId="urn:microsoft.com/office/officeart/2008/layout/LinedList"/>
    <dgm:cxn modelId="{C4D17DC2-8442-4A52-9AEC-06798ECF27E2}" type="presParOf" srcId="{C394A226-410C-4DE8-A8C8-C588264E1E40}" destId="{62F8F6EB-1480-4FF6-A7C5-6B985D01D5CD}" srcOrd="6" destOrd="0" presId="urn:microsoft.com/office/officeart/2008/layout/LinedList"/>
    <dgm:cxn modelId="{F7386423-BEE3-4B2E-BFC7-99D742622D0B}" type="presParOf" srcId="{C394A226-410C-4DE8-A8C8-C588264E1E40}" destId="{EF475C06-9366-4057-A437-62C3F8DE1C43}" srcOrd="7" destOrd="0" presId="urn:microsoft.com/office/officeart/2008/layout/LinedList"/>
    <dgm:cxn modelId="{AB5F9AAC-F4AE-4E97-8B64-9656CF2DEF63}" type="presParOf" srcId="{EF475C06-9366-4057-A437-62C3F8DE1C43}" destId="{B126D385-79E8-468E-AE1F-0BECB45CCE41}" srcOrd="0" destOrd="0" presId="urn:microsoft.com/office/officeart/2008/layout/LinedList"/>
    <dgm:cxn modelId="{89960CD5-1701-40C0-84DD-E058EDE878E0}" type="presParOf" srcId="{EF475C06-9366-4057-A437-62C3F8DE1C43}" destId="{08C0DB26-7BBE-4548-8374-22D486F2210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76ED4F-4273-4904-8556-A67DF81E19E0}">
      <dsp:nvSpPr>
        <dsp:cNvPr id="0" name=""/>
        <dsp:cNvSpPr/>
      </dsp:nvSpPr>
      <dsp:spPr>
        <a:xfrm>
          <a:off x="0" y="13002"/>
          <a:ext cx="9720262" cy="9430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To define Trust and how it is an essential part of Consumer Duty regulations</a:t>
          </a:r>
          <a:endParaRPr lang="en-US" sz="2600" kern="1200"/>
        </a:p>
      </dsp:txBody>
      <dsp:txXfrm>
        <a:off x="46034" y="59036"/>
        <a:ext cx="9628194" cy="850952"/>
      </dsp:txXfrm>
    </dsp:sp>
    <dsp:sp modelId="{95027408-B830-4FD3-B524-E7E15E1D8422}">
      <dsp:nvSpPr>
        <dsp:cNvPr id="0" name=""/>
        <dsp:cNvSpPr/>
      </dsp:nvSpPr>
      <dsp:spPr>
        <a:xfrm>
          <a:off x="0" y="1030902"/>
          <a:ext cx="9720262" cy="9430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To be able to measure Trust across the 4 key components</a:t>
          </a:r>
          <a:endParaRPr lang="en-US" sz="2600" kern="1200"/>
        </a:p>
      </dsp:txBody>
      <dsp:txXfrm>
        <a:off x="46034" y="1076936"/>
        <a:ext cx="9628194" cy="850952"/>
      </dsp:txXfrm>
    </dsp:sp>
    <dsp:sp modelId="{6F5A3052-5354-49FE-829D-A9016B3E4979}">
      <dsp:nvSpPr>
        <dsp:cNvPr id="0" name=""/>
        <dsp:cNvSpPr/>
      </dsp:nvSpPr>
      <dsp:spPr>
        <a:xfrm>
          <a:off x="0" y="2048802"/>
          <a:ext cx="9720262" cy="9430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To monitor Trust to evaluate performance</a:t>
          </a:r>
          <a:endParaRPr lang="en-US" sz="2600" kern="1200"/>
        </a:p>
      </dsp:txBody>
      <dsp:txXfrm>
        <a:off x="46034" y="2094836"/>
        <a:ext cx="9628194" cy="850952"/>
      </dsp:txXfrm>
    </dsp:sp>
    <dsp:sp modelId="{3B716149-6E5E-41D3-AD25-5B3581E94561}">
      <dsp:nvSpPr>
        <dsp:cNvPr id="0" name=""/>
        <dsp:cNvSpPr/>
      </dsp:nvSpPr>
      <dsp:spPr>
        <a:xfrm>
          <a:off x="0" y="3066702"/>
          <a:ext cx="9720262" cy="9430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dirty="0"/>
            <a:t>To know the steps to repair Trust when necessary</a:t>
          </a:r>
          <a:endParaRPr lang="en-US" sz="2600" kern="1200" dirty="0"/>
        </a:p>
      </dsp:txBody>
      <dsp:txXfrm>
        <a:off x="46034" y="3112736"/>
        <a:ext cx="9628194" cy="8509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39C709-11A1-46EC-A1CE-10EE932B7DAE}">
      <dsp:nvSpPr>
        <dsp:cNvPr id="0" name=""/>
        <dsp:cNvSpPr/>
      </dsp:nvSpPr>
      <dsp:spPr>
        <a:xfrm>
          <a:off x="0" y="0"/>
          <a:ext cx="5641974"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B5F231-3D15-4357-A792-D84E73EBB7B8}">
      <dsp:nvSpPr>
        <dsp:cNvPr id="0" name=""/>
        <dsp:cNvSpPr/>
      </dsp:nvSpPr>
      <dsp:spPr>
        <a:xfrm>
          <a:off x="0" y="0"/>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Provide highest standards of consumer protection</a:t>
          </a:r>
          <a:endParaRPr lang="en-US" sz="2500" kern="1200"/>
        </a:p>
      </dsp:txBody>
      <dsp:txXfrm>
        <a:off x="0" y="0"/>
        <a:ext cx="5641974" cy="1230312"/>
      </dsp:txXfrm>
    </dsp:sp>
    <dsp:sp modelId="{5F44F43D-6EF0-4936-BA06-62271092164B}">
      <dsp:nvSpPr>
        <dsp:cNvPr id="0" name=""/>
        <dsp:cNvSpPr/>
      </dsp:nvSpPr>
      <dsp:spPr>
        <a:xfrm>
          <a:off x="0" y="1230312"/>
          <a:ext cx="5641974" cy="0"/>
        </a:xfrm>
        <a:prstGeom prst="line">
          <a:avLst/>
        </a:prstGeom>
        <a:solidFill>
          <a:schemeClr val="accent2">
            <a:hueOff val="-856064"/>
            <a:satOff val="9836"/>
            <a:lumOff val="3006"/>
            <a:alphaOff val="0"/>
          </a:schemeClr>
        </a:solidFill>
        <a:ln w="15875" cap="flat" cmpd="sng" algn="ctr">
          <a:solidFill>
            <a:schemeClr val="accent2">
              <a:hueOff val="-856064"/>
              <a:satOff val="9836"/>
              <a:lumOff val="300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DFACEF-B40A-414B-B498-15FEC854E018}">
      <dsp:nvSpPr>
        <dsp:cNvPr id="0" name=""/>
        <dsp:cNvSpPr/>
      </dsp:nvSpPr>
      <dsp:spPr>
        <a:xfrm>
          <a:off x="0" y="1230312"/>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Increase confidence in financial services</a:t>
          </a:r>
          <a:endParaRPr lang="en-US" sz="2500" kern="1200"/>
        </a:p>
      </dsp:txBody>
      <dsp:txXfrm>
        <a:off x="0" y="1230312"/>
        <a:ext cx="5641974" cy="1230312"/>
      </dsp:txXfrm>
    </dsp:sp>
    <dsp:sp modelId="{81128DAE-CE25-4DAF-9F03-4DF827F2C071}">
      <dsp:nvSpPr>
        <dsp:cNvPr id="0" name=""/>
        <dsp:cNvSpPr/>
      </dsp:nvSpPr>
      <dsp:spPr>
        <a:xfrm>
          <a:off x="0" y="2460625"/>
          <a:ext cx="5641974" cy="0"/>
        </a:xfrm>
        <a:prstGeom prst="line">
          <a:avLst/>
        </a:prstGeom>
        <a:solidFill>
          <a:schemeClr val="accent2">
            <a:hueOff val="-1712127"/>
            <a:satOff val="19671"/>
            <a:lumOff val="6013"/>
            <a:alphaOff val="0"/>
          </a:schemeClr>
        </a:solidFill>
        <a:ln w="15875" cap="flat" cmpd="sng" algn="ctr">
          <a:solidFill>
            <a:schemeClr val="accent2">
              <a:hueOff val="-1712127"/>
              <a:satOff val="19671"/>
              <a:lumOff val="601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37BBDB-331D-429F-89F4-7495848B1E37}">
      <dsp:nvSpPr>
        <dsp:cNvPr id="0" name=""/>
        <dsp:cNvSpPr/>
      </dsp:nvSpPr>
      <dsp:spPr>
        <a:xfrm>
          <a:off x="0" y="2460625"/>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Promote healthy competition </a:t>
          </a:r>
          <a:endParaRPr lang="en-US" sz="2500" kern="1200"/>
        </a:p>
      </dsp:txBody>
      <dsp:txXfrm>
        <a:off x="0" y="2460625"/>
        <a:ext cx="5641974" cy="1230312"/>
      </dsp:txXfrm>
    </dsp:sp>
    <dsp:sp modelId="{9EC3488F-F0A8-47B6-8C34-7CEA65550F55}">
      <dsp:nvSpPr>
        <dsp:cNvPr id="0" name=""/>
        <dsp:cNvSpPr/>
      </dsp:nvSpPr>
      <dsp:spPr>
        <a:xfrm>
          <a:off x="0" y="3690937"/>
          <a:ext cx="5641974" cy="0"/>
        </a:xfrm>
        <a:prstGeom prst="line">
          <a:avLst/>
        </a:prstGeom>
        <a:solidFill>
          <a:schemeClr val="accent2">
            <a:hueOff val="-2568191"/>
            <a:satOff val="29507"/>
            <a:lumOff val="9019"/>
            <a:alphaOff val="0"/>
          </a:schemeClr>
        </a:solidFill>
        <a:ln w="15875" cap="flat" cmpd="sng" algn="ctr">
          <a:solidFill>
            <a:schemeClr val="accent2">
              <a:hueOff val="-2568191"/>
              <a:satOff val="29507"/>
              <a:lumOff val="901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E71740-751F-4719-B655-7846C5BFE28B}">
      <dsp:nvSpPr>
        <dsp:cNvPr id="0" name=""/>
        <dsp:cNvSpPr/>
      </dsp:nvSpPr>
      <dsp:spPr>
        <a:xfrm>
          <a:off x="0" y="3690937"/>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Latest FCA announcement –relaxation in need for Consumer Duty requirement does not mean a change in regulatory focus</a:t>
          </a:r>
          <a:endParaRPr lang="en-US" sz="2500" kern="1200"/>
        </a:p>
      </dsp:txBody>
      <dsp:txXfrm>
        <a:off x="0" y="3690937"/>
        <a:ext cx="5641974" cy="12303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8BBDA4-BC9F-4F62-AFFF-EDB865BB0934}">
      <dsp:nvSpPr>
        <dsp:cNvPr id="0" name=""/>
        <dsp:cNvSpPr/>
      </dsp:nvSpPr>
      <dsp:spPr>
        <a:xfrm>
          <a:off x="0" y="5605"/>
          <a:ext cx="5641974" cy="2421899"/>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b="0" i="0" kern="1200" baseline="0"/>
            <a:t>In our 2020 </a:t>
          </a:r>
          <a:r>
            <a:rPr lang="en-GB" sz="2300" b="0" i="0" u="sng" kern="1200" baseline="0"/>
            <a:t>Financial Lives survey</a:t>
          </a:r>
          <a:r>
            <a:rPr lang="en-GB" sz="2300" b="0" i="0" kern="1200" baseline="0"/>
            <a:t>, only 10% of consumers ‘strongly agreed’ that they had confidence in the UK financial services industry, with a further 32% ‘slightly agreeing’. Only 35% of respondents agreed that firms are honest and transparent in their dealings with them. </a:t>
          </a:r>
          <a:endParaRPr lang="en-US" sz="2300" kern="1200"/>
        </a:p>
      </dsp:txBody>
      <dsp:txXfrm>
        <a:off x="118227" y="123832"/>
        <a:ext cx="5405520" cy="2185445"/>
      </dsp:txXfrm>
    </dsp:sp>
    <dsp:sp modelId="{674EC7A8-FD11-483C-B5E5-D701513F349F}">
      <dsp:nvSpPr>
        <dsp:cNvPr id="0" name=""/>
        <dsp:cNvSpPr/>
      </dsp:nvSpPr>
      <dsp:spPr>
        <a:xfrm>
          <a:off x="0" y="2493745"/>
          <a:ext cx="5641974" cy="2421899"/>
        </a:xfrm>
        <a:prstGeom prst="roundRect">
          <a:avLst/>
        </a:prstGeom>
        <a:solidFill>
          <a:schemeClr val="accent2">
            <a:hueOff val="-2568191"/>
            <a:satOff val="29507"/>
            <a:lumOff val="901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In May 2022, two in five (41%) adults had confidence in the UK financial services industry, and just over a third (36%) thought most financial firms are honest and transparent in the way they treat them.</a:t>
          </a:r>
          <a:endParaRPr lang="en-US" sz="2300" kern="1200"/>
        </a:p>
      </dsp:txBody>
      <dsp:txXfrm>
        <a:off x="118227" y="2611972"/>
        <a:ext cx="5405520" cy="21854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FA53A2-79ED-4C55-9809-DA1EE043E0B3}">
      <dsp:nvSpPr>
        <dsp:cNvPr id="0" name=""/>
        <dsp:cNvSpPr/>
      </dsp:nvSpPr>
      <dsp:spPr>
        <a:xfrm>
          <a:off x="790843" y="13111"/>
          <a:ext cx="1158458" cy="1158458"/>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AD1938-8131-4359-A9B7-90FFF52713BD}">
      <dsp:nvSpPr>
        <dsp:cNvPr id="0" name=""/>
        <dsp:cNvSpPr/>
      </dsp:nvSpPr>
      <dsp:spPr>
        <a:xfrm>
          <a:off x="1037728" y="259995"/>
          <a:ext cx="664689" cy="66468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D268DF0-A41D-473A-AD0F-5C7333E56EDB}">
      <dsp:nvSpPr>
        <dsp:cNvPr id="0" name=""/>
        <dsp:cNvSpPr/>
      </dsp:nvSpPr>
      <dsp:spPr>
        <a:xfrm>
          <a:off x="420516" y="1532401"/>
          <a:ext cx="18991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defRPr cap="all"/>
          </a:pPr>
          <a:r>
            <a:rPr lang="en-GB" sz="2700" kern="1200"/>
            <a:t>Fair Value</a:t>
          </a:r>
          <a:endParaRPr lang="en-US" sz="2700" kern="1200"/>
        </a:p>
      </dsp:txBody>
      <dsp:txXfrm>
        <a:off x="420516" y="1532401"/>
        <a:ext cx="1899112" cy="720000"/>
      </dsp:txXfrm>
    </dsp:sp>
    <dsp:sp modelId="{9AC6E1C0-54CB-4286-97AD-66CC939342A6}">
      <dsp:nvSpPr>
        <dsp:cNvPr id="0" name=""/>
        <dsp:cNvSpPr/>
      </dsp:nvSpPr>
      <dsp:spPr>
        <a:xfrm>
          <a:off x="3022300" y="13111"/>
          <a:ext cx="1158458" cy="1158458"/>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7A8239-3B54-43AD-A475-A65CF0BAE851}">
      <dsp:nvSpPr>
        <dsp:cNvPr id="0" name=""/>
        <dsp:cNvSpPr/>
      </dsp:nvSpPr>
      <dsp:spPr>
        <a:xfrm>
          <a:off x="3269185" y="259995"/>
          <a:ext cx="664689" cy="66468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833D323-7EBA-4F6F-BD87-3E632D6958D1}">
      <dsp:nvSpPr>
        <dsp:cNvPr id="0" name=""/>
        <dsp:cNvSpPr/>
      </dsp:nvSpPr>
      <dsp:spPr>
        <a:xfrm>
          <a:off x="2651973" y="1532401"/>
          <a:ext cx="18991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defRPr cap="all"/>
          </a:pPr>
          <a:r>
            <a:rPr lang="en-GB" sz="2700" kern="1200"/>
            <a:t>Products &amp; Services</a:t>
          </a:r>
          <a:endParaRPr lang="en-US" sz="2700" kern="1200"/>
        </a:p>
      </dsp:txBody>
      <dsp:txXfrm>
        <a:off x="2651973" y="1532401"/>
        <a:ext cx="1899112" cy="720000"/>
      </dsp:txXfrm>
    </dsp:sp>
    <dsp:sp modelId="{8E4F13DB-181D-4C9B-BBAB-783E088A3BBC}">
      <dsp:nvSpPr>
        <dsp:cNvPr id="0" name=""/>
        <dsp:cNvSpPr/>
      </dsp:nvSpPr>
      <dsp:spPr>
        <a:xfrm>
          <a:off x="790843" y="2727179"/>
          <a:ext cx="1158458" cy="1158458"/>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354BE9-32DC-43CA-9B88-7D0E60C34742}">
      <dsp:nvSpPr>
        <dsp:cNvPr id="0" name=""/>
        <dsp:cNvSpPr/>
      </dsp:nvSpPr>
      <dsp:spPr>
        <a:xfrm>
          <a:off x="1037728" y="2974064"/>
          <a:ext cx="664689" cy="66468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F79DFDE-8738-43C5-B24C-924C438B423D}">
      <dsp:nvSpPr>
        <dsp:cNvPr id="0" name=""/>
        <dsp:cNvSpPr/>
      </dsp:nvSpPr>
      <dsp:spPr>
        <a:xfrm>
          <a:off x="420516" y="4246469"/>
          <a:ext cx="18991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defRPr cap="all"/>
          </a:pPr>
          <a:r>
            <a:rPr lang="en-GB" sz="2700" kern="1200"/>
            <a:t>Treatment</a:t>
          </a:r>
          <a:endParaRPr lang="en-US" sz="2700" kern="1200"/>
        </a:p>
      </dsp:txBody>
      <dsp:txXfrm>
        <a:off x="420516" y="4246469"/>
        <a:ext cx="1899112" cy="720000"/>
      </dsp:txXfrm>
    </dsp:sp>
    <dsp:sp modelId="{DDBDA332-147D-4D6A-AC73-354C2FD1C061}">
      <dsp:nvSpPr>
        <dsp:cNvPr id="0" name=""/>
        <dsp:cNvSpPr/>
      </dsp:nvSpPr>
      <dsp:spPr>
        <a:xfrm>
          <a:off x="3022300" y="2727179"/>
          <a:ext cx="1158458" cy="1158458"/>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ABDA97-6974-4B02-8A12-D55C7DCFA112}">
      <dsp:nvSpPr>
        <dsp:cNvPr id="0" name=""/>
        <dsp:cNvSpPr/>
      </dsp:nvSpPr>
      <dsp:spPr>
        <a:xfrm>
          <a:off x="3269185" y="2974064"/>
          <a:ext cx="664689" cy="66468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217ADB0-7414-4D22-8F92-2BA55EDCDE82}">
      <dsp:nvSpPr>
        <dsp:cNvPr id="0" name=""/>
        <dsp:cNvSpPr/>
      </dsp:nvSpPr>
      <dsp:spPr>
        <a:xfrm>
          <a:off x="2651973" y="4246469"/>
          <a:ext cx="18991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defRPr cap="all"/>
          </a:pPr>
          <a:r>
            <a:rPr lang="en-GB" sz="2700" kern="1200"/>
            <a:t>Confidence</a:t>
          </a:r>
          <a:endParaRPr lang="en-US" sz="2700" kern="1200"/>
        </a:p>
      </dsp:txBody>
      <dsp:txXfrm>
        <a:off x="2651973" y="4246469"/>
        <a:ext cx="1899112"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0339CF-3989-4ACB-A32E-1F68CE9B34C8}">
      <dsp:nvSpPr>
        <dsp:cNvPr id="0" name=""/>
        <dsp:cNvSpPr/>
      </dsp:nvSpPr>
      <dsp:spPr>
        <a:xfrm>
          <a:off x="0" y="2402"/>
          <a:ext cx="5641974"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7A8C2A-D505-49EC-916C-508DEC5604E0}">
      <dsp:nvSpPr>
        <dsp:cNvPr id="0" name=""/>
        <dsp:cNvSpPr/>
      </dsp:nvSpPr>
      <dsp:spPr>
        <a:xfrm>
          <a:off x="0" y="2402"/>
          <a:ext cx="5641974" cy="819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Good consumer outcomes throughout the customer journey</a:t>
          </a:r>
          <a:endParaRPr lang="en-US" sz="2500" kern="1200"/>
        </a:p>
      </dsp:txBody>
      <dsp:txXfrm>
        <a:off x="0" y="2402"/>
        <a:ext cx="5641974" cy="819407"/>
      </dsp:txXfrm>
    </dsp:sp>
    <dsp:sp modelId="{A6B9FC01-8805-42F0-BA4E-FDFBE1586B73}">
      <dsp:nvSpPr>
        <dsp:cNvPr id="0" name=""/>
        <dsp:cNvSpPr/>
      </dsp:nvSpPr>
      <dsp:spPr>
        <a:xfrm>
          <a:off x="0" y="821810"/>
          <a:ext cx="5641974" cy="0"/>
        </a:xfrm>
        <a:prstGeom prst="line">
          <a:avLst/>
        </a:prstGeom>
        <a:solidFill>
          <a:schemeClr val="accent2">
            <a:hueOff val="-513638"/>
            <a:satOff val="5901"/>
            <a:lumOff val="1804"/>
            <a:alphaOff val="0"/>
          </a:schemeClr>
        </a:solidFill>
        <a:ln w="15875" cap="flat" cmpd="sng" algn="ctr">
          <a:solidFill>
            <a:schemeClr val="accent2">
              <a:hueOff val="-513638"/>
              <a:satOff val="5901"/>
              <a:lumOff val="180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447559-0CA7-4402-A80D-21F9DF6E252F}">
      <dsp:nvSpPr>
        <dsp:cNvPr id="0" name=""/>
        <dsp:cNvSpPr/>
      </dsp:nvSpPr>
      <dsp:spPr>
        <a:xfrm>
          <a:off x="0" y="821810"/>
          <a:ext cx="5641974" cy="819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Analysis of different customer types – including vulnerability</a:t>
          </a:r>
          <a:endParaRPr lang="en-US" sz="2500" kern="1200"/>
        </a:p>
      </dsp:txBody>
      <dsp:txXfrm>
        <a:off x="0" y="821810"/>
        <a:ext cx="5641974" cy="819407"/>
      </dsp:txXfrm>
    </dsp:sp>
    <dsp:sp modelId="{3B90CB6B-CB34-424D-9F2D-F123D143A03A}">
      <dsp:nvSpPr>
        <dsp:cNvPr id="0" name=""/>
        <dsp:cNvSpPr/>
      </dsp:nvSpPr>
      <dsp:spPr>
        <a:xfrm>
          <a:off x="0" y="1641217"/>
          <a:ext cx="5641974" cy="0"/>
        </a:xfrm>
        <a:prstGeom prst="line">
          <a:avLst/>
        </a:prstGeom>
        <a:solidFill>
          <a:schemeClr val="accent2">
            <a:hueOff val="-1027276"/>
            <a:satOff val="11803"/>
            <a:lumOff val="3608"/>
            <a:alphaOff val="0"/>
          </a:schemeClr>
        </a:solidFill>
        <a:ln w="15875" cap="flat" cmpd="sng" algn="ctr">
          <a:solidFill>
            <a:schemeClr val="accent2">
              <a:hueOff val="-1027276"/>
              <a:satOff val="11803"/>
              <a:lumOff val="360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D359D7-8E03-467E-A179-2B333442D8BB}">
      <dsp:nvSpPr>
        <dsp:cNvPr id="0" name=""/>
        <dsp:cNvSpPr/>
      </dsp:nvSpPr>
      <dsp:spPr>
        <a:xfrm>
          <a:off x="0" y="1641217"/>
          <a:ext cx="5641974" cy="819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Comprehensive view across distribution chains</a:t>
          </a:r>
          <a:endParaRPr lang="en-US" sz="2500" kern="1200"/>
        </a:p>
      </dsp:txBody>
      <dsp:txXfrm>
        <a:off x="0" y="1641217"/>
        <a:ext cx="5641974" cy="819407"/>
      </dsp:txXfrm>
    </dsp:sp>
    <dsp:sp modelId="{31569BB0-9CB7-45C9-816A-F058101CCE40}">
      <dsp:nvSpPr>
        <dsp:cNvPr id="0" name=""/>
        <dsp:cNvSpPr/>
      </dsp:nvSpPr>
      <dsp:spPr>
        <a:xfrm>
          <a:off x="0" y="2460624"/>
          <a:ext cx="5641974" cy="0"/>
        </a:xfrm>
        <a:prstGeom prst="line">
          <a:avLst/>
        </a:prstGeom>
        <a:solidFill>
          <a:schemeClr val="accent2">
            <a:hueOff val="-1540915"/>
            <a:satOff val="17704"/>
            <a:lumOff val="5411"/>
            <a:alphaOff val="0"/>
          </a:schemeClr>
        </a:solidFill>
        <a:ln w="15875" cap="flat" cmpd="sng" algn="ctr">
          <a:solidFill>
            <a:schemeClr val="accent2">
              <a:hueOff val="-1540915"/>
              <a:satOff val="17704"/>
              <a:lumOff val="541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4FD7B7-D525-401C-8FAF-9A801EB08986}">
      <dsp:nvSpPr>
        <dsp:cNvPr id="0" name=""/>
        <dsp:cNvSpPr/>
      </dsp:nvSpPr>
      <dsp:spPr>
        <a:xfrm>
          <a:off x="0" y="2460624"/>
          <a:ext cx="5641974" cy="819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Action plans</a:t>
          </a:r>
          <a:endParaRPr lang="en-US" sz="2500" kern="1200"/>
        </a:p>
      </dsp:txBody>
      <dsp:txXfrm>
        <a:off x="0" y="2460624"/>
        <a:ext cx="5641974" cy="819407"/>
      </dsp:txXfrm>
    </dsp:sp>
    <dsp:sp modelId="{D9D80BB1-1D90-4441-8A6D-1ED651D496EF}">
      <dsp:nvSpPr>
        <dsp:cNvPr id="0" name=""/>
        <dsp:cNvSpPr/>
      </dsp:nvSpPr>
      <dsp:spPr>
        <a:xfrm>
          <a:off x="0" y="3280032"/>
          <a:ext cx="5641974" cy="0"/>
        </a:xfrm>
        <a:prstGeom prst="line">
          <a:avLst/>
        </a:prstGeom>
        <a:solidFill>
          <a:schemeClr val="accent2">
            <a:hueOff val="-2054553"/>
            <a:satOff val="23606"/>
            <a:lumOff val="7215"/>
            <a:alphaOff val="0"/>
          </a:schemeClr>
        </a:solidFill>
        <a:ln w="15875" cap="flat" cmpd="sng" algn="ctr">
          <a:solidFill>
            <a:schemeClr val="accent2">
              <a:hueOff val="-2054553"/>
              <a:satOff val="23606"/>
              <a:lumOff val="721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F40999-0820-4CF8-9F28-4C706B400569}">
      <dsp:nvSpPr>
        <dsp:cNvPr id="0" name=""/>
        <dsp:cNvSpPr/>
      </dsp:nvSpPr>
      <dsp:spPr>
        <a:xfrm>
          <a:off x="0" y="3280032"/>
          <a:ext cx="5641974" cy="819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Smaller firms</a:t>
          </a:r>
          <a:endParaRPr lang="en-US" sz="2500" kern="1200"/>
        </a:p>
      </dsp:txBody>
      <dsp:txXfrm>
        <a:off x="0" y="3280032"/>
        <a:ext cx="5641974" cy="819407"/>
      </dsp:txXfrm>
    </dsp:sp>
    <dsp:sp modelId="{4818A493-8EF5-45E2-97BC-D90AA78C3969}">
      <dsp:nvSpPr>
        <dsp:cNvPr id="0" name=""/>
        <dsp:cNvSpPr/>
      </dsp:nvSpPr>
      <dsp:spPr>
        <a:xfrm>
          <a:off x="0" y="4099439"/>
          <a:ext cx="5641974" cy="0"/>
        </a:xfrm>
        <a:prstGeom prst="line">
          <a:avLst/>
        </a:prstGeom>
        <a:solidFill>
          <a:schemeClr val="accent2">
            <a:hueOff val="-2568191"/>
            <a:satOff val="29507"/>
            <a:lumOff val="9019"/>
            <a:alphaOff val="0"/>
          </a:schemeClr>
        </a:solidFill>
        <a:ln w="15875" cap="flat" cmpd="sng" algn="ctr">
          <a:solidFill>
            <a:schemeClr val="accent2">
              <a:hueOff val="-2568191"/>
              <a:satOff val="29507"/>
              <a:lumOff val="901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1CF7B2-E5D5-4626-BE98-E2B721653860}">
      <dsp:nvSpPr>
        <dsp:cNvPr id="0" name=""/>
        <dsp:cNvSpPr/>
      </dsp:nvSpPr>
      <dsp:spPr>
        <a:xfrm>
          <a:off x="0" y="4099439"/>
          <a:ext cx="5641974" cy="819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FCA expectations go a long way beyond analysing complaints</a:t>
          </a:r>
          <a:endParaRPr lang="en-US" sz="2500" kern="1200"/>
        </a:p>
      </dsp:txBody>
      <dsp:txXfrm>
        <a:off x="0" y="4099439"/>
        <a:ext cx="5641974" cy="81940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2E0A9E-7D5F-42E4-B62D-1DF1676E4065}">
      <dsp:nvSpPr>
        <dsp:cNvPr id="0" name=""/>
        <dsp:cNvSpPr/>
      </dsp:nvSpPr>
      <dsp:spPr>
        <a:xfrm>
          <a:off x="0" y="0"/>
          <a:ext cx="5641974"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9634EF-A2D7-4B8E-B8AF-2FDB9CE89F51}">
      <dsp:nvSpPr>
        <dsp:cNvPr id="0" name=""/>
        <dsp:cNvSpPr/>
      </dsp:nvSpPr>
      <dsp:spPr>
        <a:xfrm>
          <a:off x="0" y="0"/>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FCA thinks firms have a good handle on these (Board report feedback)</a:t>
          </a:r>
          <a:endParaRPr lang="en-US" sz="2100" kern="1200"/>
        </a:p>
      </dsp:txBody>
      <dsp:txXfrm>
        <a:off x="0" y="0"/>
        <a:ext cx="5641974" cy="1230312"/>
      </dsp:txXfrm>
    </dsp:sp>
    <dsp:sp modelId="{197B259B-C95D-44D2-AEEC-709DAD49083F}">
      <dsp:nvSpPr>
        <dsp:cNvPr id="0" name=""/>
        <dsp:cNvSpPr/>
      </dsp:nvSpPr>
      <dsp:spPr>
        <a:xfrm>
          <a:off x="0" y="1230312"/>
          <a:ext cx="5641974" cy="0"/>
        </a:xfrm>
        <a:prstGeom prst="line">
          <a:avLst/>
        </a:prstGeom>
        <a:solidFill>
          <a:schemeClr val="accent2">
            <a:hueOff val="-856064"/>
            <a:satOff val="9836"/>
            <a:lumOff val="3006"/>
            <a:alphaOff val="0"/>
          </a:schemeClr>
        </a:solidFill>
        <a:ln w="15875" cap="flat" cmpd="sng" algn="ctr">
          <a:solidFill>
            <a:schemeClr val="accent2">
              <a:hueOff val="-856064"/>
              <a:satOff val="9836"/>
              <a:lumOff val="300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1DC320-F3EA-4509-A0C0-FFA142826B2C}">
      <dsp:nvSpPr>
        <dsp:cNvPr id="0" name=""/>
        <dsp:cNvSpPr/>
      </dsp:nvSpPr>
      <dsp:spPr>
        <a:xfrm>
          <a:off x="0" y="1230312"/>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FCA Guidance expects firms to be clear about good outcomes throughout the customer journey and over different timeframes</a:t>
          </a:r>
          <a:endParaRPr lang="en-US" sz="2100" kern="1200"/>
        </a:p>
      </dsp:txBody>
      <dsp:txXfrm>
        <a:off x="0" y="1230312"/>
        <a:ext cx="5641974" cy="1230312"/>
      </dsp:txXfrm>
    </dsp:sp>
    <dsp:sp modelId="{E457E8C5-6DDE-4AAE-AED9-4CD996203366}">
      <dsp:nvSpPr>
        <dsp:cNvPr id="0" name=""/>
        <dsp:cNvSpPr/>
      </dsp:nvSpPr>
      <dsp:spPr>
        <a:xfrm>
          <a:off x="0" y="2460625"/>
          <a:ext cx="5641974" cy="0"/>
        </a:xfrm>
        <a:prstGeom prst="line">
          <a:avLst/>
        </a:prstGeom>
        <a:solidFill>
          <a:schemeClr val="accent2">
            <a:hueOff val="-1712127"/>
            <a:satOff val="19671"/>
            <a:lumOff val="6013"/>
            <a:alphaOff val="0"/>
          </a:schemeClr>
        </a:solidFill>
        <a:ln w="15875" cap="flat" cmpd="sng" algn="ctr">
          <a:solidFill>
            <a:schemeClr val="accent2">
              <a:hueOff val="-1712127"/>
              <a:satOff val="19671"/>
              <a:lumOff val="601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F6EDC2-0B4B-4D2E-8C31-8771A851E46F}">
      <dsp:nvSpPr>
        <dsp:cNvPr id="0" name=""/>
        <dsp:cNvSpPr/>
      </dsp:nvSpPr>
      <dsp:spPr>
        <a:xfrm>
          <a:off x="0" y="2460625"/>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Good outcomes will include aspects such as matching product to customer type, products performing as expected, making changes easily, contacting support easily when needed</a:t>
          </a:r>
          <a:endParaRPr lang="en-US" sz="2100" kern="1200"/>
        </a:p>
      </dsp:txBody>
      <dsp:txXfrm>
        <a:off x="0" y="2460625"/>
        <a:ext cx="5641974" cy="1230312"/>
      </dsp:txXfrm>
    </dsp:sp>
    <dsp:sp modelId="{41569A38-DBA4-4A87-B7A6-1F3561E7D6BF}">
      <dsp:nvSpPr>
        <dsp:cNvPr id="0" name=""/>
        <dsp:cNvSpPr/>
      </dsp:nvSpPr>
      <dsp:spPr>
        <a:xfrm>
          <a:off x="0" y="3690937"/>
          <a:ext cx="5641974" cy="0"/>
        </a:xfrm>
        <a:prstGeom prst="line">
          <a:avLst/>
        </a:prstGeom>
        <a:solidFill>
          <a:schemeClr val="accent2">
            <a:hueOff val="-2568191"/>
            <a:satOff val="29507"/>
            <a:lumOff val="9019"/>
            <a:alphaOff val="0"/>
          </a:schemeClr>
        </a:solidFill>
        <a:ln w="15875" cap="flat" cmpd="sng" algn="ctr">
          <a:solidFill>
            <a:schemeClr val="accent2">
              <a:hueOff val="-2568191"/>
              <a:satOff val="29507"/>
              <a:lumOff val="901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86A731-EA19-4555-BD58-3F82EAD3F1B1}">
      <dsp:nvSpPr>
        <dsp:cNvPr id="0" name=""/>
        <dsp:cNvSpPr/>
      </dsp:nvSpPr>
      <dsp:spPr>
        <a:xfrm>
          <a:off x="0" y="3690937"/>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So where does Trust fit in?</a:t>
          </a:r>
          <a:endParaRPr lang="en-US" sz="2100" kern="1200"/>
        </a:p>
      </dsp:txBody>
      <dsp:txXfrm>
        <a:off x="0" y="3690937"/>
        <a:ext cx="5641974" cy="12303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871B61-A243-41C5-8C62-3E0AF6FCC9CC}">
      <dsp:nvSpPr>
        <dsp:cNvPr id="0" name=""/>
        <dsp:cNvSpPr/>
      </dsp:nvSpPr>
      <dsp:spPr>
        <a:xfrm>
          <a:off x="0" y="0"/>
          <a:ext cx="5276850" cy="1087215"/>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Written by Charles Feltman</a:t>
          </a:r>
          <a:endParaRPr lang="en-US" sz="2300" kern="1200"/>
        </a:p>
      </dsp:txBody>
      <dsp:txXfrm>
        <a:off x="31843" y="31843"/>
        <a:ext cx="4011791" cy="1023529"/>
      </dsp:txXfrm>
    </dsp:sp>
    <dsp:sp modelId="{64C03F1C-F127-4491-9810-CE408BA7D2F1}">
      <dsp:nvSpPr>
        <dsp:cNvPr id="0" name=""/>
        <dsp:cNvSpPr/>
      </dsp:nvSpPr>
      <dsp:spPr>
        <a:xfrm>
          <a:off x="441936" y="1284890"/>
          <a:ext cx="5276850" cy="1087215"/>
        </a:xfrm>
        <a:prstGeom prst="roundRect">
          <a:avLst>
            <a:gd name="adj" fmla="val 10000"/>
          </a:avLst>
        </a:prstGeom>
        <a:solidFill>
          <a:schemeClr val="accent5">
            <a:hueOff val="9795"/>
            <a:satOff val="-2368"/>
            <a:lumOff val="-418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Aimed at individual relationships within the workplace </a:t>
          </a:r>
          <a:endParaRPr lang="en-US" sz="2300" kern="1200"/>
        </a:p>
      </dsp:txBody>
      <dsp:txXfrm>
        <a:off x="473779" y="1316733"/>
        <a:ext cx="4064538" cy="1023529"/>
      </dsp:txXfrm>
    </dsp:sp>
    <dsp:sp modelId="{35D52706-7743-45D7-B9B3-861FE256C0E1}">
      <dsp:nvSpPr>
        <dsp:cNvPr id="0" name=""/>
        <dsp:cNvSpPr/>
      </dsp:nvSpPr>
      <dsp:spPr>
        <a:xfrm>
          <a:off x="877276" y="2569781"/>
          <a:ext cx="5276850" cy="1087215"/>
        </a:xfrm>
        <a:prstGeom prst="roundRect">
          <a:avLst>
            <a:gd name="adj" fmla="val 10000"/>
          </a:avLst>
        </a:prstGeom>
        <a:solidFill>
          <a:schemeClr val="accent5">
            <a:hueOff val="19589"/>
            <a:satOff val="-4736"/>
            <a:lumOff val="-836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Comments on how it works within teams</a:t>
          </a:r>
          <a:endParaRPr lang="en-US" sz="2300" kern="1200"/>
        </a:p>
      </dsp:txBody>
      <dsp:txXfrm>
        <a:off x="909119" y="2601624"/>
        <a:ext cx="4071134" cy="1023529"/>
      </dsp:txXfrm>
    </dsp:sp>
    <dsp:sp modelId="{4AE83531-C607-4A57-94B5-56EE05080C2E}">
      <dsp:nvSpPr>
        <dsp:cNvPr id="0" name=""/>
        <dsp:cNvSpPr/>
      </dsp:nvSpPr>
      <dsp:spPr>
        <a:xfrm>
          <a:off x="1319212" y="3854672"/>
          <a:ext cx="5276850" cy="1087215"/>
        </a:xfrm>
        <a:prstGeom prst="roundRect">
          <a:avLst>
            <a:gd name="adj" fmla="val 10000"/>
          </a:avLst>
        </a:prstGeom>
        <a:solidFill>
          <a:schemeClr val="accent5">
            <a:hueOff val="29384"/>
            <a:satOff val="-7104"/>
            <a:lumOff val="-1255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Can be adapted for Consumer Duty</a:t>
          </a:r>
          <a:endParaRPr lang="en-US" sz="2300" kern="1200"/>
        </a:p>
      </dsp:txBody>
      <dsp:txXfrm>
        <a:off x="1351055" y="3886515"/>
        <a:ext cx="4064538" cy="1023529"/>
      </dsp:txXfrm>
    </dsp:sp>
    <dsp:sp modelId="{FBCB9F98-E581-49A0-83E5-5B7A6C3256FE}">
      <dsp:nvSpPr>
        <dsp:cNvPr id="0" name=""/>
        <dsp:cNvSpPr/>
      </dsp:nvSpPr>
      <dsp:spPr>
        <a:xfrm>
          <a:off x="4570160" y="832708"/>
          <a:ext cx="706689" cy="706689"/>
        </a:xfrm>
        <a:prstGeom prst="downArrow">
          <a:avLst>
            <a:gd name="adj1" fmla="val 55000"/>
            <a:gd name="adj2" fmla="val 45000"/>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4729165" y="832708"/>
        <a:ext cx="388679" cy="531783"/>
      </dsp:txXfrm>
    </dsp:sp>
    <dsp:sp modelId="{8F128FDF-D208-4F7C-8570-307343C2CD27}">
      <dsp:nvSpPr>
        <dsp:cNvPr id="0" name=""/>
        <dsp:cNvSpPr/>
      </dsp:nvSpPr>
      <dsp:spPr>
        <a:xfrm>
          <a:off x="5012096" y="2117599"/>
          <a:ext cx="706689" cy="706689"/>
        </a:xfrm>
        <a:prstGeom prst="downArrow">
          <a:avLst>
            <a:gd name="adj1" fmla="val 55000"/>
            <a:gd name="adj2" fmla="val 45000"/>
          </a:avLst>
        </a:prstGeom>
        <a:solidFill>
          <a:schemeClr val="accent5">
            <a:tint val="40000"/>
            <a:alpha val="90000"/>
            <a:hueOff val="43833"/>
            <a:satOff val="-10578"/>
            <a:lumOff val="-1434"/>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5171101" y="2117599"/>
        <a:ext cx="388679" cy="531783"/>
      </dsp:txXfrm>
    </dsp:sp>
    <dsp:sp modelId="{4C45D47B-58A4-4062-B7B1-586C7ECE1C05}">
      <dsp:nvSpPr>
        <dsp:cNvPr id="0" name=""/>
        <dsp:cNvSpPr/>
      </dsp:nvSpPr>
      <dsp:spPr>
        <a:xfrm>
          <a:off x="5447436" y="3402489"/>
          <a:ext cx="706689" cy="706689"/>
        </a:xfrm>
        <a:prstGeom prst="downArrow">
          <a:avLst>
            <a:gd name="adj1" fmla="val 55000"/>
            <a:gd name="adj2" fmla="val 45000"/>
          </a:avLst>
        </a:prstGeom>
        <a:solidFill>
          <a:schemeClr val="accent5">
            <a:tint val="40000"/>
            <a:alpha val="90000"/>
            <a:hueOff val="87665"/>
            <a:satOff val="-21157"/>
            <a:lumOff val="-2869"/>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5606441" y="3402489"/>
        <a:ext cx="388679" cy="53178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385F4-63DB-45A3-AAF7-DFD3DDE016FF}">
      <dsp:nvSpPr>
        <dsp:cNvPr id="0" name=""/>
        <dsp:cNvSpPr/>
      </dsp:nvSpPr>
      <dsp:spPr>
        <a:xfrm>
          <a:off x="0" y="2402"/>
          <a:ext cx="5641974"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98FA91-C8E0-4490-B2D8-656169DB52AC}">
      <dsp:nvSpPr>
        <dsp:cNvPr id="0" name=""/>
        <dsp:cNvSpPr/>
      </dsp:nvSpPr>
      <dsp:spPr>
        <a:xfrm>
          <a:off x="0" y="2402"/>
          <a:ext cx="5641974" cy="1638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marL="0" lvl="0" indent="0" algn="l" defTabSz="1822450">
            <a:lnSpc>
              <a:spcPct val="90000"/>
            </a:lnSpc>
            <a:spcBef>
              <a:spcPct val="0"/>
            </a:spcBef>
            <a:spcAft>
              <a:spcPct val="35000"/>
            </a:spcAft>
            <a:buNone/>
          </a:pPr>
          <a:r>
            <a:rPr lang="en-GB" sz="4100" kern="1200"/>
            <a:t>Care, Sincerity, Reliability and Competence</a:t>
          </a:r>
          <a:endParaRPr lang="en-US" sz="4100" kern="1200"/>
        </a:p>
      </dsp:txBody>
      <dsp:txXfrm>
        <a:off x="0" y="2402"/>
        <a:ext cx="5641974" cy="1638814"/>
      </dsp:txXfrm>
    </dsp:sp>
    <dsp:sp modelId="{D587C705-AB9B-4CD2-BEC3-8F5A64ADBBA9}">
      <dsp:nvSpPr>
        <dsp:cNvPr id="0" name=""/>
        <dsp:cNvSpPr/>
      </dsp:nvSpPr>
      <dsp:spPr>
        <a:xfrm>
          <a:off x="0" y="1641217"/>
          <a:ext cx="5641974" cy="0"/>
        </a:xfrm>
        <a:prstGeom prst="line">
          <a:avLst/>
        </a:prstGeom>
        <a:solidFill>
          <a:schemeClr val="accent2">
            <a:hueOff val="-1284095"/>
            <a:satOff val="14753"/>
            <a:lumOff val="4510"/>
            <a:alphaOff val="0"/>
          </a:schemeClr>
        </a:solidFill>
        <a:ln w="15875" cap="flat" cmpd="sng" algn="ctr">
          <a:solidFill>
            <a:schemeClr val="accent2">
              <a:hueOff val="-1284095"/>
              <a:satOff val="14753"/>
              <a:lumOff val="451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15144F-547C-4BA8-A31C-1B3ED84DA843}">
      <dsp:nvSpPr>
        <dsp:cNvPr id="0" name=""/>
        <dsp:cNvSpPr/>
      </dsp:nvSpPr>
      <dsp:spPr>
        <a:xfrm>
          <a:off x="0" y="1641217"/>
          <a:ext cx="5641974" cy="1638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marL="0" lvl="0" indent="0" algn="l" defTabSz="1822450">
            <a:lnSpc>
              <a:spcPct val="90000"/>
            </a:lnSpc>
            <a:spcBef>
              <a:spcPct val="0"/>
            </a:spcBef>
            <a:spcAft>
              <a:spcPct val="35000"/>
            </a:spcAft>
            <a:buNone/>
          </a:pPr>
          <a:r>
            <a:rPr lang="en-GB" sz="4100" kern="1200"/>
            <a:t>Together determine a person’s trustworthiness</a:t>
          </a:r>
          <a:endParaRPr lang="en-US" sz="4100" kern="1200"/>
        </a:p>
      </dsp:txBody>
      <dsp:txXfrm>
        <a:off x="0" y="1641217"/>
        <a:ext cx="5641974" cy="1638814"/>
      </dsp:txXfrm>
    </dsp:sp>
    <dsp:sp modelId="{0EDAF396-0CA4-4954-AB5F-B88F289E52D5}">
      <dsp:nvSpPr>
        <dsp:cNvPr id="0" name=""/>
        <dsp:cNvSpPr/>
      </dsp:nvSpPr>
      <dsp:spPr>
        <a:xfrm>
          <a:off x="0" y="3280032"/>
          <a:ext cx="5641974" cy="0"/>
        </a:xfrm>
        <a:prstGeom prst="line">
          <a:avLst/>
        </a:prstGeom>
        <a:solidFill>
          <a:schemeClr val="accent2">
            <a:hueOff val="-2568191"/>
            <a:satOff val="29507"/>
            <a:lumOff val="9019"/>
            <a:alphaOff val="0"/>
          </a:schemeClr>
        </a:solidFill>
        <a:ln w="15875" cap="flat" cmpd="sng" algn="ctr">
          <a:solidFill>
            <a:schemeClr val="accent2">
              <a:hueOff val="-2568191"/>
              <a:satOff val="29507"/>
              <a:lumOff val="901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74598C-4AFB-46AA-BB47-B0C6631CC465}">
      <dsp:nvSpPr>
        <dsp:cNvPr id="0" name=""/>
        <dsp:cNvSpPr/>
      </dsp:nvSpPr>
      <dsp:spPr>
        <a:xfrm>
          <a:off x="0" y="3280032"/>
          <a:ext cx="5641974" cy="1638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marL="0" lvl="0" indent="0" algn="l" defTabSz="1822450">
            <a:lnSpc>
              <a:spcPct val="90000"/>
            </a:lnSpc>
            <a:spcBef>
              <a:spcPct val="0"/>
            </a:spcBef>
            <a:spcAft>
              <a:spcPct val="35000"/>
            </a:spcAft>
            <a:buNone/>
          </a:pPr>
          <a:r>
            <a:rPr lang="en-GB" sz="4100" kern="1200"/>
            <a:t>Helps you pinpoint areas to focus upon if needed</a:t>
          </a:r>
          <a:endParaRPr lang="en-US" sz="4100" kern="1200"/>
        </a:p>
      </dsp:txBody>
      <dsp:txXfrm>
        <a:off x="0" y="3280032"/>
        <a:ext cx="5641974" cy="163881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4091C6-E392-46A7-840D-66D088B4D7B1}">
      <dsp:nvSpPr>
        <dsp:cNvPr id="0" name=""/>
        <dsp:cNvSpPr/>
      </dsp:nvSpPr>
      <dsp:spPr>
        <a:xfrm>
          <a:off x="0" y="0"/>
          <a:ext cx="5641974"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EE18DE-81F7-48FA-8C8D-0490C4BA3A7E}">
      <dsp:nvSpPr>
        <dsp:cNvPr id="0" name=""/>
        <dsp:cNvSpPr/>
      </dsp:nvSpPr>
      <dsp:spPr>
        <a:xfrm>
          <a:off x="0" y="0"/>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Either through questionnaire or conversation</a:t>
          </a:r>
          <a:endParaRPr lang="en-US" sz="2700" kern="1200"/>
        </a:p>
      </dsp:txBody>
      <dsp:txXfrm>
        <a:off x="0" y="0"/>
        <a:ext cx="5641974" cy="1230312"/>
      </dsp:txXfrm>
    </dsp:sp>
    <dsp:sp modelId="{5E1EF30E-5244-47CD-A630-D5DC6EBC7649}">
      <dsp:nvSpPr>
        <dsp:cNvPr id="0" name=""/>
        <dsp:cNvSpPr/>
      </dsp:nvSpPr>
      <dsp:spPr>
        <a:xfrm>
          <a:off x="0" y="1230312"/>
          <a:ext cx="5641974" cy="0"/>
        </a:xfrm>
        <a:prstGeom prst="line">
          <a:avLst/>
        </a:prstGeom>
        <a:solidFill>
          <a:schemeClr val="accent2">
            <a:hueOff val="-856064"/>
            <a:satOff val="9836"/>
            <a:lumOff val="3006"/>
            <a:alphaOff val="0"/>
          </a:schemeClr>
        </a:solidFill>
        <a:ln w="15875" cap="flat" cmpd="sng" algn="ctr">
          <a:solidFill>
            <a:schemeClr val="accent2">
              <a:hueOff val="-856064"/>
              <a:satOff val="9836"/>
              <a:lumOff val="300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4176F0-E36C-47EE-AD37-02F27E6EBDB6}">
      <dsp:nvSpPr>
        <dsp:cNvPr id="0" name=""/>
        <dsp:cNvSpPr/>
      </dsp:nvSpPr>
      <dsp:spPr>
        <a:xfrm>
          <a:off x="0" y="1230312"/>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Ask customers to award up to 10 marks in each section against the overall descriptor</a:t>
          </a:r>
          <a:endParaRPr lang="en-US" sz="2700" kern="1200"/>
        </a:p>
      </dsp:txBody>
      <dsp:txXfrm>
        <a:off x="0" y="1230312"/>
        <a:ext cx="5641974" cy="1230312"/>
      </dsp:txXfrm>
    </dsp:sp>
    <dsp:sp modelId="{394102B7-C8EB-49BE-95DB-7C88EAD991A7}">
      <dsp:nvSpPr>
        <dsp:cNvPr id="0" name=""/>
        <dsp:cNvSpPr/>
      </dsp:nvSpPr>
      <dsp:spPr>
        <a:xfrm>
          <a:off x="0" y="2460625"/>
          <a:ext cx="5641974" cy="0"/>
        </a:xfrm>
        <a:prstGeom prst="line">
          <a:avLst/>
        </a:prstGeom>
        <a:solidFill>
          <a:schemeClr val="accent2">
            <a:hueOff val="-1712127"/>
            <a:satOff val="19671"/>
            <a:lumOff val="6013"/>
            <a:alphaOff val="0"/>
          </a:schemeClr>
        </a:solidFill>
        <a:ln w="15875" cap="flat" cmpd="sng" algn="ctr">
          <a:solidFill>
            <a:schemeClr val="accent2">
              <a:hueOff val="-1712127"/>
              <a:satOff val="19671"/>
              <a:lumOff val="601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6A83CA-B622-4F8A-8818-C9273A2D837C}">
      <dsp:nvSpPr>
        <dsp:cNvPr id="0" name=""/>
        <dsp:cNvSpPr/>
      </dsp:nvSpPr>
      <dsp:spPr>
        <a:xfrm>
          <a:off x="0" y="2460625"/>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Less than 10 find out why, what could you do to improve?</a:t>
          </a:r>
          <a:endParaRPr lang="en-US" sz="2700" kern="1200"/>
        </a:p>
      </dsp:txBody>
      <dsp:txXfrm>
        <a:off x="0" y="2460625"/>
        <a:ext cx="5641974" cy="1230312"/>
      </dsp:txXfrm>
    </dsp:sp>
    <dsp:sp modelId="{40A70EC8-0640-4777-B912-30793E9D8AA3}">
      <dsp:nvSpPr>
        <dsp:cNvPr id="0" name=""/>
        <dsp:cNvSpPr/>
      </dsp:nvSpPr>
      <dsp:spPr>
        <a:xfrm>
          <a:off x="0" y="3690937"/>
          <a:ext cx="5641974" cy="0"/>
        </a:xfrm>
        <a:prstGeom prst="line">
          <a:avLst/>
        </a:prstGeom>
        <a:solidFill>
          <a:schemeClr val="accent2">
            <a:hueOff val="-2568191"/>
            <a:satOff val="29507"/>
            <a:lumOff val="9019"/>
            <a:alphaOff val="0"/>
          </a:schemeClr>
        </a:solidFill>
        <a:ln w="15875" cap="flat" cmpd="sng" algn="ctr">
          <a:solidFill>
            <a:schemeClr val="accent2">
              <a:hueOff val="-2568191"/>
              <a:satOff val="29507"/>
              <a:lumOff val="901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EFC9C1-2B9A-487F-9EE0-8F88B3202DF3}">
      <dsp:nvSpPr>
        <dsp:cNvPr id="0" name=""/>
        <dsp:cNvSpPr/>
      </dsp:nvSpPr>
      <dsp:spPr>
        <a:xfrm>
          <a:off x="0" y="3690937"/>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Overall average is a trust rating</a:t>
          </a:r>
          <a:endParaRPr lang="en-US" sz="2700" kern="1200"/>
        </a:p>
      </dsp:txBody>
      <dsp:txXfrm>
        <a:off x="0" y="3690937"/>
        <a:ext cx="5641974" cy="123031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FA53A2-79ED-4C55-9809-DA1EE043E0B3}">
      <dsp:nvSpPr>
        <dsp:cNvPr id="0" name=""/>
        <dsp:cNvSpPr/>
      </dsp:nvSpPr>
      <dsp:spPr>
        <a:xfrm>
          <a:off x="790843" y="13111"/>
          <a:ext cx="1158458" cy="1158458"/>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AD1938-8131-4359-A9B7-90FFF52713BD}">
      <dsp:nvSpPr>
        <dsp:cNvPr id="0" name=""/>
        <dsp:cNvSpPr/>
      </dsp:nvSpPr>
      <dsp:spPr>
        <a:xfrm>
          <a:off x="1037728" y="259995"/>
          <a:ext cx="664689" cy="66468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D268DF0-A41D-473A-AD0F-5C7333E56EDB}">
      <dsp:nvSpPr>
        <dsp:cNvPr id="0" name=""/>
        <dsp:cNvSpPr/>
      </dsp:nvSpPr>
      <dsp:spPr>
        <a:xfrm>
          <a:off x="420516" y="1532401"/>
          <a:ext cx="18991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GB" sz="2400" kern="1200" dirty="0"/>
            <a:t>CARE</a:t>
          </a:r>
        </a:p>
        <a:p>
          <a:pPr marL="0" lvl="0" indent="0" algn="ctr" defTabSz="1066800">
            <a:lnSpc>
              <a:spcPct val="90000"/>
            </a:lnSpc>
            <a:spcBef>
              <a:spcPct val="0"/>
            </a:spcBef>
            <a:spcAft>
              <a:spcPct val="35000"/>
            </a:spcAft>
            <a:buNone/>
            <a:defRPr cap="all"/>
          </a:pPr>
          <a:r>
            <a:rPr lang="en-GB" sz="2400" b="1" kern="1200" dirty="0"/>
            <a:t>8</a:t>
          </a:r>
          <a:endParaRPr lang="en-US" sz="2400" b="1" kern="1200" dirty="0"/>
        </a:p>
      </dsp:txBody>
      <dsp:txXfrm>
        <a:off x="420516" y="1532401"/>
        <a:ext cx="1899112" cy="720000"/>
      </dsp:txXfrm>
    </dsp:sp>
    <dsp:sp modelId="{9AC6E1C0-54CB-4286-97AD-66CC939342A6}">
      <dsp:nvSpPr>
        <dsp:cNvPr id="0" name=""/>
        <dsp:cNvSpPr/>
      </dsp:nvSpPr>
      <dsp:spPr>
        <a:xfrm>
          <a:off x="3022300" y="13111"/>
          <a:ext cx="1158458" cy="1158458"/>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7A8239-3B54-43AD-A475-A65CF0BAE851}">
      <dsp:nvSpPr>
        <dsp:cNvPr id="0" name=""/>
        <dsp:cNvSpPr/>
      </dsp:nvSpPr>
      <dsp:spPr>
        <a:xfrm>
          <a:off x="3269185" y="259995"/>
          <a:ext cx="664689" cy="66468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833D323-7EBA-4F6F-BD87-3E632D6958D1}">
      <dsp:nvSpPr>
        <dsp:cNvPr id="0" name=""/>
        <dsp:cNvSpPr/>
      </dsp:nvSpPr>
      <dsp:spPr>
        <a:xfrm>
          <a:off x="2608939" y="1446339"/>
          <a:ext cx="18991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GB" sz="2400" kern="1200" dirty="0"/>
            <a:t>RELIABILITY</a:t>
          </a:r>
        </a:p>
        <a:p>
          <a:pPr marL="0" lvl="0" indent="0" algn="ctr" defTabSz="1066800">
            <a:lnSpc>
              <a:spcPct val="90000"/>
            </a:lnSpc>
            <a:spcBef>
              <a:spcPct val="0"/>
            </a:spcBef>
            <a:spcAft>
              <a:spcPct val="35000"/>
            </a:spcAft>
            <a:buNone/>
            <a:defRPr cap="all"/>
          </a:pPr>
          <a:r>
            <a:rPr lang="en-GB" sz="2400" b="1" kern="1200" dirty="0"/>
            <a:t>7</a:t>
          </a:r>
          <a:endParaRPr lang="en-US" sz="2400" b="1" kern="1200" dirty="0"/>
        </a:p>
      </dsp:txBody>
      <dsp:txXfrm>
        <a:off x="2608939" y="1446339"/>
        <a:ext cx="1899112" cy="720000"/>
      </dsp:txXfrm>
    </dsp:sp>
    <dsp:sp modelId="{8E4F13DB-181D-4C9B-BBAB-783E088A3BBC}">
      <dsp:nvSpPr>
        <dsp:cNvPr id="0" name=""/>
        <dsp:cNvSpPr/>
      </dsp:nvSpPr>
      <dsp:spPr>
        <a:xfrm>
          <a:off x="790843" y="2727179"/>
          <a:ext cx="1158458" cy="1158458"/>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354BE9-32DC-43CA-9B88-7D0E60C34742}">
      <dsp:nvSpPr>
        <dsp:cNvPr id="0" name=""/>
        <dsp:cNvSpPr/>
      </dsp:nvSpPr>
      <dsp:spPr>
        <a:xfrm>
          <a:off x="1037728" y="2974064"/>
          <a:ext cx="664689" cy="66468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F79DFDE-8738-43C5-B24C-924C438B423D}">
      <dsp:nvSpPr>
        <dsp:cNvPr id="0" name=""/>
        <dsp:cNvSpPr/>
      </dsp:nvSpPr>
      <dsp:spPr>
        <a:xfrm>
          <a:off x="420516" y="4246469"/>
          <a:ext cx="18991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dirty="0"/>
            <a:t>SINCERITY</a:t>
          </a:r>
        </a:p>
        <a:p>
          <a:pPr marL="0" lvl="0" indent="0" algn="ctr" defTabSz="1066800">
            <a:lnSpc>
              <a:spcPct val="90000"/>
            </a:lnSpc>
            <a:spcBef>
              <a:spcPct val="0"/>
            </a:spcBef>
            <a:spcAft>
              <a:spcPct val="35000"/>
            </a:spcAft>
            <a:buNone/>
            <a:defRPr cap="all"/>
          </a:pPr>
          <a:r>
            <a:rPr lang="en-US" sz="2400" b="1" kern="1200" dirty="0"/>
            <a:t>8</a:t>
          </a:r>
        </a:p>
      </dsp:txBody>
      <dsp:txXfrm>
        <a:off x="420516" y="4246469"/>
        <a:ext cx="1899112" cy="720000"/>
      </dsp:txXfrm>
    </dsp:sp>
    <dsp:sp modelId="{DDBDA332-147D-4D6A-AC73-354C2FD1C061}">
      <dsp:nvSpPr>
        <dsp:cNvPr id="0" name=""/>
        <dsp:cNvSpPr/>
      </dsp:nvSpPr>
      <dsp:spPr>
        <a:xfrm>
          <a:off x="3022300" y="2727179"/>
          <a:ext cx="1158458" cy="1158458"/>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ABDA97-6974-4B02-8A12-D55C7DCFA112}">
      <dsp:nvSpPr>
        <dsp:cNvPr id="0" name=""/>
        <dsp:cNvSpPr/>
      </dsp:nvSpPr>
      <dsp:spPr>
        <a:xfrm>
          <a:off x="3269185" y="2974064"/>
          <a:ext cx="664689" cy="66468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217ADB0-7414-4D22-8F92-2BA55EDCDE82}">
      <dsp:nvSpPr>
        <dsp:cNvPr id="0" name=""/>
        <dsp:cNvSpPr/>
      </dsp:nvSpPr>
      <dsp:spPr>
        <a:xfrm>
          <a:off x="2651973" y="4246469"/>
          <a:ext cx="18991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GB" sz="2400" kern="1200" dirty="0" err="1"/>
            <a:t>COMPETENCe</a:t>
          </a:r>
          <a:endParaRPr lang="en-GB" sz="2400" kern="1200" dirty="0"/>
        </a:p>
        <a:p>
          <a:pPr marL="0" lvl="0" indent="0" algn="ctr" defTabSz="1066800">
            <a:lnSpc>
              <a:spcPct val="90000"/>
            </a:lnSpc>
            <a:spcBef>
              <a:spcPct val="0"/>
            </a:spcBef>
            <a:spcAft>
              <a:spcPct val="35000"/>
            </a:spcAft>
            <a:buNone/>
            <a:defRPr cap="all"/>
          </a:pPr>
          <a:r>
            <a:rPr lang="en-GB" sz="2400" b="1" kern="1200" dirty="0"/>
            <a:t>6</a:t>
          </a:r>
          <a:endParaRPr lang="en-US" sz="2400" b="1" kern="1200" dirty="0"/>
        </a:p>
      </dsp:txBody>
      <dsp:txXfrm>
        <a:off x="2651973" y="4246469"/>
        <a:ext cx="1899112" cy="7200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6CC57-613C-4097-8D88-ABE3EBCC6D7F}">
      <dsp:nvSpPr>
        <dsp:cNvPr id="0" name=""/>
        <dsp:cNvSpPr/>
      </dsp:nvSpPr>
      <dsp:spPr>
        <a:xfrm>
          <a:off x="0" y="0"/>
          <a:ext cx="5641974"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0CA0C6-A2AA-4D96-936D-C1C5C33E9204}">
      <dsp:nvSpPr>
        <dsp:cNvPr id="0" name=""/>
        <dsp:cNvSpPr/>
      </dsp:nvSpPr>
      <dsp:spPr>
        <a:xfrm>
          <a:off x="0" y="0"/>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GB" sz="3700" kern="1200"/>
            <a:t>New /Existing</a:t>
          </a:r>
          <a:endParaRPr lang="en-US" sz="3700" kern="1200"/>
        </a:p>
      </dsp:txBody>
      <dsp:txXfrm>
        <a:off x="0" y="0"/>
        <a:ext cx="5641974" cy="1230312"/>
      </dsp:txXfrm>
    </dsp:sp>
    <dsp:sp modelId="{3733EB21-A8C6-41AC-A87C-601F5141FF70}">
      <dsp:nvSpPr>
        <dsp:cNvPr id="0" name=""/>
        <dsp:cNvSpPr/>
      </dsp:nvSpPr>
      <dsp:spPr>
        <a:xfrm>
          <a:off x="0" y="1230312"/>
          <a:ext cx="5641974" cy="0"/>
        </a:xfrm>
        <a:prstGeom prst="line">
          <a:avLst/>
        </a:prstGeom>
        <a:solidFill>
          <a:schemeClr val="accent2">
            <a:hueOff val="-856064"/>
            <a:satOff val="9836"/>
            <a:lumOff val="3006"/>
            <a:alphaOff val="0"/>
          </a:schemeClr>
        </a:solidFill>
        <a:ln w="15875" cap="flat" cmpd="sng" algn="ctr">
          <a:solidFill>
            <a:schemeClr val="accent2">
              <a:hueOff val="-856064"/>
              <a:satOff val="9836"/>
              <a:lumOff val="300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1B4E69-87E3-428E-A8AC-BF4AF1255C52}">
      <dsp:nvSpPr>
        <dsp:cNvPr id="0" name=""/>
        <dsp:cNvSpPr/>
      </dsp:nvSpPr>
      <dsp:spPr>
        <a:xfrm>
          <a:off x="0" y="1230312"/>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GB" sz="3700" kern="1200"/>
            <a:t>Vulnerability category</a:t>
          </a:r>
          <a:endParaRPr lang="en-US" sz="3700" kern="1200"/>
        </a:p>
      </dsp:txBody>
      <dsp:txXfrm>
        <a:off x="0" y="1230312"/>
        <a:ext cx="5641974" cy="1230312"/>
      </dsp:txXfrm>
    </dsp:sp>
    <dsp:sp modelId="{3914CFA5-2CCD-42A2-AEC9-A0BEC5EA722F}">
      <dsp:nvSpPr>
        <dsp:cNvPr id="0" name=""/>
        <dsp:cNvSpPr/>
      </dsp:nvSpPr>
      <dsp:spPr>
        <a:xfrm>
          <a:off x="0" y="2460625"/>
          <a:ext cx="5641974" cy="0"/>
        </a:xfrm>
        <a:prstGeom prst="line">
          <a:avLst/>
        </a:prstGeom>
        <a:solidFill>
          <a:schemeClr val="accent2">
            <a:hueOff val="-1712127"/>
            <a:satOff val="19671"/>
            <a:lumOff val="6013"/>
            <a:alphaOff val="0"/>
          </a:schemeClr>
        </a:solidFill>
        <a:ln w="15875" cap="flat" cmpd="sng" algn="ctr">
          <a:solidFill>
            <a:schemeClr val="accent2">
              <a:hueOff val="-1712127"/>
              <a:satOff val="19671"/>
              <a:lumOff val="601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D8236C-5EE1-4B3E-B7AF-AA56A99D63F3}">
      <dsp:nvSpPr>
        <dsp:cNvPr id="0" name=""/>
        <dsp:cNvSpPr/>
      </dsp:nvSpPr>
      <dsp:spPr>
        <a:xfrm>
          <a:off x="0" y="2460625"/>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GB" sz="3700" kern="1200"/>
            <a:t>Service/Product</a:t>
          </a:r>
          <a:endParaRPr lang="en-US" sz="3700" kern="1200"/>
        </a:p>
      </dsp:txBody>
      <dsp:txXfrm>
        <a:off x="0" y="2460625"/>
        <a:ext cx="5641974" cy="1230312"/>
      </dsp:txXfrm>
    </dsp:sp>
    <dsp:sp modelId="{62F8F6EB-1480-4FF6-A7C5-6B985D01D5CD}">
      <dsp:nvSpPr>
        <dsp:cNvPr id="0" name=""/>
        <dsp:cNvSpPr/>
      </dsp:nvSpPr>
      <dsp:spPr>
        <a:xfrm>
          <a:off x="0" y="3690937"/>
          <a:ext cx="5641974" cy="0"/>
        </a:xfrm>
        <a:prstGeom prst="line">
          <a:avLst/>
        </a:prstGeom>
        <a:solidFill>
          <a:schemeClr val="accent2">
            <a:hueOff val="-2568191"/>
            <a:satOff val="29507"/>
            <a:lumOff val="9019"/>
            <a:alphaOff val="0"/>
          </a:schemeClr>
        </a:solidFill>
        <a:ln w="15875" cap="flat" cmpd="sng" algn="ctr">
          <a:solidFill>
            <a:schemeClr val="accent2">
              <a:hueOff val="-2568191"/>
              <a:satOff val="29507"/>
              <a:lumOff val="901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26D385-79E8-468E-AE1F-0BECB45CCE41}">
      <dsp:nvSpPr>
        <dsp:cNvPr id="0" name=""/>
        <dsp:cNvSpPr/>
      </dsp:nvSpPr>
      <dsp:spPr>
        <a:xfrm>
          <a:off x="0" y="3690937"/>
          <a:ext cx="5641974" cy="12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GB" sz="3700" kern="1200"/>
            <a:t>Could be managed through spreadsheet</a:t>
          </a:r>
          <a:endParaRPr lang="en-US" sz="3700" kern="1200"/>
        </a:p>
      </dsp:txBody>
      <dsp:txXfrm>
        <a:off x="0" y="3690937"/>
        <a:ext cx="5641974" cy="123031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8A301339-3262-4F89-8EA0-39EC470F866F}" type="datetimeFigureOut">
              <a:rPr lang="en-GB" smtClean="0"/>
              <a:t>29/01/2025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14618A-7083-4029-A1A8-6D8B23027A2B}" type="slidenum">
              <a:rPr lang="en-GB" smtClean="0"/>
              <a:t>‹#›</a:t>
            </a:fld>
            <a:endParaRPr lang="en-GB"/>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6800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301339-3262-4F89-8EA0-39EC470F866F}" type="datetimeFigureOut">
              <a:rPr lang="en-GB" smtClean="0"/>
              <a:t>29/01/2025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14618A-7083-4029-A1A8-6D8B23027A2B}" type="slidenum">
              <a:rPr lang="en-GB" smtClean="0"/>
              <a:t>‹#›</a:t>
            </a:fld>
            <a:endParaRPr lang="en-GB"/>
          </a:p>
        </p:txBody>
      </p:sp>
    </p:spTree>
    <p:extLst>
      <p:ext uri="{BB962C8B-B14F-4D97-AF65-F5344CB8AC3E}">
        <p14:creationId xmlns:p14="http://schemas.microsoft.com/office/powerpoint/2010/main" val="3895304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301339-3262-4F89-8EA0-39EC470F866F}" type="datetimeFigureOut">
              <a:rPr lang="en-GB" smtClean="0"/>
              <a:t>29/01/2025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14618A-7083-4029-A1A8-6D8B23027A2B}" type="slidenum">
              <a:rPr lang="en-GB" smtClean="0"/>
              <a:t>‹#›</a:t>
            </a:fld>
            <a:endParaRPr lang="en-GB"/>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72668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A301339-3262-4F89-8EA0-39EC470F866F}" type="datetimeFigureOut">
              <a:rPr lang="en-GB" smtClean="0"/>
              <a:t>29/01/2025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14618A-7083-4029-A1A8-6D8B23027A2B}" type="slidenum">
              <a:rPr lang="en-GB" smtClean="0"/>
              <a:t>‹#›</a:t>
            </a:fld>
            <a:endParaRPr lang="en-GB"/>
          </a:p>
        </p:txBody>
      </p:sp>
    </p:spTree>
    <p:extLst>
      <p:ext uri="{BB962C8B-B14F-4D97-AF65-F5344CB8AC3E}">
        <p14:creationId xmlns:p14="http://schemas.microsoft.com/office/powerpoint/2010/main" val="2627906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301339-3262-4F89-8EA0-39EC470F866F}" type="datetimeFigureOut">
              <a:rPr lang="en-GB" smtClean="0"/>
              <a:t>29/01/2025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14618A-7083-4029-A1A8-6D8B23027A2B}" type="slidenum">
              <a:rPr lang="en-GB" smtClean="0"/>
              <a:t>‹#›</a:t>
            </a:fld>
            <a:endParaRPr lang="en-GB"/>
          </a:p>
        </p:txBody>
      </p:sp>
    </p:spTree>
    <p:extLst>
      <p:ext uri="{BB962C8B-B14F-4D97-AF65-F5344CB8AC3E}">
        <p14:creationId xmlns:p14="http://schemas.microsoft.com/office/powerpoint/2010/main" val="148000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A301339-3262-4F89-8EA0-39EC470F866F}" type="datetimeFigureOut">
              <a:rPr lang="en-GB" smtClean="0"/>
              <a:t>29/01/2025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14618A-7083-4029-A1A8-6D8B23027A2B}" type="slidenum">
              <a:rPr lang="en-GB" smtClean="0"/>
              <a:t>‹#›</a:t>
            </a:fld>
            <a:endParaRPr lang="en-GB"/>
          </a:p>
        </p:txBody>
      </p:sp>
    </p:spTree>
    <p:extLst>
      <p:ext uri="{BB962C8B-B14F-4D97-AF65-F5344CB8AC3E}">
        <p14:creationId xmlns:p14="http://schemas.microsoft.com/office/powerpoint/2010/main" val="583144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301339-3262-4F89-8EA0-39EC470F866F}" type="datetimeFigureOut">
              <a:rPr lang="en-GB" smtClean="0"/>
              <a:t>29/01/2025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14618A-7083-4029-A1A8-6D8B23027A2B}" type="slidenum">
              <a:rPr lang="en-GB" smtClean="0"/>
              <a:t>‹#›</a:t>
            </a:fld>
            <a:endParaRPr lang="en-GB"/>
          </a:p>
        </p:txBody>
      </p:sp>
    </p:spTree>
    <p:extLst>
      <p:ext uri="{BB962C8B-B14F-4D97-AF65-F5344CB8AC3E}">
        <p14:creationId xmlns:p14="http://schemas.microsoft.com/office/powerpoint/2010/main" val="807274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301339-3262-4F89-8EA0-39EC470F866F}" type="datetimeFigureOut">
              <a:rPr lang="en-GB" smtClean="0"/>
              <a:t>29/01/2025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14618A-7083-4029-A1A8-6D8B23027A2B}" type="slidenum">
              <a:rPr lang="en-GB" smtClean="0"/>
              <a:t>‹#›</a:t>
            </a:fld>
            <a:endParaRPr lang="en-GB"/>
          </a:p>
        </p:txBody>
      </p:sp>
    </p:spTree>
    <p:extLst>
      <p:ext uri="{BB962C8B-B14F-4D97-AF65-F5344CB8AC3E}">
        <p14:creationId xmlns:p14="http://schemas.microsoft.com/office/powerpoint/2010/main" val="1769349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301339-3262-4F89-8EA0-39EC470F866F}" type="datetimeFigureOut">
              <a:rPr lang="en-GB" smtClean="0"/>
              <a:t>29/01/2025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14618A-7083-4029-A1A8-6D8B23027A2B}"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903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301339-3262-4F89-8EA0-39EC470F866F}" type="datetimeFigureOut">
              <a:rPr lang="en-GB" smtClean="0"/>
              <a:t>29/01/2025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14618A-7083-4029-A1A8-6D8B23027A2B}" type="slidenum">
              <a:rPr lang="en-GB" smtClean="0"/>
              <a:t>‹#›</a:t>
            </a:fld>
            <a:endParaRPr lang="en-GB"/>
          </a:p>
        </p:txBody>
      </p:sp>
    </p:spTree>
    <p:extLst>
      <p:ext uri="{BB962C8B-B14F-4D97-AF65-F5344CB8AC3E}">
        <p14:creationId xmlns:p14="http://schemas.microsoft.com/office/powerpoint/2010/main" val="507497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301339-3262-4F89-8EA0-39EC470F866F}" type="datetimeFigureOut">
              <a:rPr lang="en-GB" smtClean="0"/>
              <a:t>29/01/2025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14618A-7083-4029-A1A8-6D8B23027A2B}"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5658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A301339-3262-4F89-8EA0-39EC470F866F}" type="datetimeFigureOut">
              <a:rPr lang="en-GB" smtClean="0"/>
              <a:t>29/01/2025</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C14618A-7083-4029-A1A8-6D8B23027A2B}" type="slidenum">
              <a:rPr lang="en-GB" smtClean="0"/>
              <a:t>‹#›</a:t>
            </a:fld>
            <a:endParaRPr lang="en-GB"/>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520883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94D87A0-BA55-4A8B-9FD6-6109543D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7946" y="620720"/>
            <a:ext cx="3366054" cy="5571069"/>
          </a:xfrm>
          <a:prstGeom prst="rect">
            <a:avLst/>
          </a:prstGeom>
          <a:blipFill dpi="0" rotWithShape="1">
            <a:blip r:embed="rId2">
              <a:duotone>
                <a:schemeClr val="accent1">
                  <a:shade val="45000"/>
                  <a:satMod val="135000"/>
                </a:schemeClr>
                <a:prstClr val="white"/>
              </a:duotone>
            </a:blip>
            <a:srcRect/>
            <a:tile tx="0" ty="0" sx="80000" sy="80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469AC4-A983-0F58-0DB3-2CCC62206BA2}"/>
              </a:ext>
            </a:extLst>
          </p:cNvPr>
          <p:cNvSpPr>
            <a:spLocks noGrp="1"/>
          </p:cNvSpPr>
          <p:nvPr>
            <p:ph type="ctrTitle"/>
          </p:nvPr>
        </p:nvSpPr>
        <p:spPr>
          <a:xfrm>
            <a:off x="4713224" y="1105351"/>
            <a:ext cx="6353967" cy="3023981"/>
          </a:xfrm>
        </p:spPr>
        <p:txBody>
          <a:bodyPr anchor="b">
            <a:normAutofit/>
          </a:bodyPr>
          <a:lstStyle/>
          <a:p>
            <a:pPr algn="l"/>
            <a:r>
              <a:rPr lang="en-GB" sz="4800" dirty="0">
                <a:solidFill>
                  <a:srgbClr val="FFFFFF"/>
                </a:solidFill>
              </a:rPr>
              <a:t>Consumer Duty – </a:t>
            </a:r>
            <a:br>
              <a:rPr lang="en-GB" sz="4800" dirty="0">
                <a:solidFill>
                  <a:srgbClr val="FFFFFF"/>
                </a:solidFill>
              </a:rPr>
            </a:br>
            <a:r>
              <a:rPr lang="en-GB" sz="4800" dirty="0">
                <a:solidFill>
                  <a:srgbClr val="FFFFFF"/>
                </a:solidFill>
              </a:rPr>
              <a:t>A question of trust</a:t>
            </a:r>
          </a:p>
        </p:txBody>
      </p:sp>
      <p:cxnSp>
        <p:nvCxnSpPr>
          <p:cNvPr id="14" name="Straight Connector 13">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4739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30405-AEC1-E925-31FB-5D54BDC95C1D}"/>
              </a:ext>
            </a:extLst>
          </p:cNvPr>
          <p:cNvSpPr>
            <a:spLocks noGrp="1"/>
          </p:cNvSpPr>
          <p:nvPr>
            <p:ph type="title"/>
          </p:nvPr>
        </p:nvSpPr>
        <p:spPr>
          <a:xfrm>
            <a:off x="1024128" y="585216"/>
            <a:ext cx="9720072" cy="1499616"/>
          </a:xfrm>
        </p:spPr>
        <p:txBody>
          <a:bodyPr>
            <a:normAutofit/>
          </a:bodyPr>
          <a:lstStyle/>
          <a:p>
            <a:r>
              <a:rPr lang="en-GB"/>
              <a:t>Outcomes</a:t>
            </a:r>
          </a:p>
        </p:txBody>
      </p:sp>
      <p:graphicFrame>
        <p:nvGraphicFramePr>
          <p:cNvPr id="5" name="Content Placeholder 2">
            <a:extLst>
              <a:ext uri="{FF2B5EF4-FFF2-40B4-BE49-F238E27FC236}">
                <a16:creationId xmlns:a16="http://schemas.microsoft.com/office/drawing/2014/main" id="{DB3524E7-2DD3-C77F-CC5E-7A583326E97A}"/>
              </a:ext>
            </a:extLst>
          </p:cNvPr>
          <p:cNvGraphicFramePr>
            <a:graphicFrameLocks noGrp="1"/>
          </p:cNvGraphicFramePr>
          <p:nvPr>
            <p:ph idx="1"/>
            <p:extLst>
              <p:ext uri="{D42A27DB-BD31-4B8C-83A1-F6EECF244321}">
                <p14:modId xmlns:p14="http://schemas.microsoft.com/office/powerpoint/2010/main" val="3293510861"/>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3380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C0365A3-9839-4FC6-BFF6-7115C711F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B32CEA-344B-E45B-6A61-AC33A2AD02A2}"/>
              </a:ext>
            </a:extLst>
          </p:cNvPr>
          <p:cNvSpPr>
            <a:spLocks noGrp="1"/>
          </p:cNvSpPr>
          <p:nvPr>
            <p:ph type="title"/>
          </p:nvPr>
        </p:nvSpPr>
        <p:spPr>
          <a:xfrm>
            <a:off x="643468" y="643467"/>
            <a:ext cx="3415612" cy="5571066"/>
          </a:xfrm>
        </p:spPr>
        <p:txBody>
          <a:bodyPr>
            <a:normAutofit/>
          </a:bodyPr>
          <a:lstStyle/>
          <a:p>
            <a:r>
              <a:rPr lang="en-GB">
                <a:solidFill>
                  <a:srgbClr val="FFFFFF"/>
                </a:solidFill>
              </a:rPr>
              <a:t>Purpose of Consumer Duty</a:t>
            </a:r>
          </a:p>
        </p:txBody>
      </p:sp>
      <p:graphicFrame>
        <p:nvGraphicFramePr>
          <p:cNvPr id="5" name="Content Placeholder 2">
            <a:extLst>
              <a:ext uri="{FF2B5EF4-FFF2-40B4-BE49-F238E27FC236}">
                <a16:creationId xmlns:a16="http://schemas.microsoft.com/office/drawing/2014/main" id="{56797864-80BA-4A1E-5555-A7C1EC37A73D}"/>
              </a:ext>
            </a:extLst>
          </p:cNvPr>
          <p:cNvGraphicFramePr>
            <a:graphicFrameLocks noGrp="1"/>
          </p:cNvGraphicFramePr>
          <p:nvPr>
            <p:ph idx="1"/>
            <p:extLst>
              <p:ext uri="{D42A27DB-BD31-4B8C-83A1-F6EECF244321}">
                <p14:modId xmlns:p14="http://schemas.microsoft.com/office/powerpoint/2010/main" val="1277967788"/>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5811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C0365A3-9839-4FC6-BFF6-7115C711F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B8269A-C3BB-69C9-A4D4-B83B391A385C}"/>
              </a:ext>
            </a:extLst>
          </p:cNvPr>
          <p:cNvSpPr>
            <a:spLocks noGrp="1"/>
          </p:cNvSpPr>
          <p:nvPr>
            <p:ph type="title"/>
          </p:nvPr>
        </p:nvSpPr>
        <p:spPr>
          <a:xfrm>
            <a:off x="643468" y="643467"/>
            <a:ext cx="3415612" cy="5571066"/>
          </a:xfrm>
        </p:spPr>
        <p:txBody>
          <a:bodyPr>
            <a:normAutofit/>
          </a:bodyPr>
          <a:lstStyle/>
          <a:p>
            <a:r>
              <a:rPr lang="en-GB">
                <a:solidFill>
                  <a:srgbClr val="FFFFFF"/>
                </a:solidFill>
              </a:rPr>
              <a:t>The messages from the Financial Lives Survey</a:t>
            </a:r>
          </a:p>
        </p:txBody>
      </p:sp>
      <p:graphicFrame>
        <p:nvGraphicFramePr>
          <p:cNvPr id="5" name="Content Placeholder 2">
            <a:extLst>
              <a:ext uri="{FF2B5EF4-FFF2-40B4-BE49-F238E27FC236}">
                <a16:creationId xmlns:a16="http://schemas.microsoft.com/office/drawing/2014/main" id="{7ABBB3F1-0C3C-BC8C-3FD9-0568355DD94A}"/>
              </a:ext>
            </a:extLst>
          </p:cNvPr>
          <p:cNvGraphicFramePr>
            <a:graphicFrameLocks noGrp="1"/>
          </p:cNvGraphicFramePr>
          <p:nvPr>
            <p:ph idx="1"/>
            <p:extLst>
              <p:ext uri="{D42A27DB-BD31-4B8C-83A1-F6EECF244321}">
                <p14:modId xmlns:p14="http://schemas.microsoft.com/office/powerpoint/2010/main" val="718790165"/>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7493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13360" y="1382486"/>
            <a:ext cx="2660686" cy="4093028"/>
          </a:xfrm>
        </p:spPr>
        <p:txBody>
          <a:bodyPr anchor="ctr">
            <a:normAutofit/>
          </a:bodyPr>
          <a:lstStyle/>
          <a:p>
            <a:r>
              <a:rPr lang="en-GB" sz="3800"/>
              <a:t>FCA Success Measures</a:t>
            </a:r>
          </a:p>
        </p:txBody>
      </p:sp>
      <p:graphicFrame>
        <p:nvGraphicFramePr>
          <p:cNvPr id="5" name="Content Placeholder 1">
            <a:extLst>
              <a:ext uri="{FF2B5EF4-FFF2-40B4-BE49-F238E27FC236}">
                <a16:creationId xmlns:a16="http://schemas.microsoft.com/office/drawing/2014/main" id="{EF74D417-DA1B-4288-B373-A6B16F67CEE3}"/>
              </a:ext>
            </a:extLst>
          </p:cNvPr>
          <p:cNvGraphicFramePr>
            <a:graphicFrameLocks noGrp="1"/>
          </p:cNvGraphicFramePr>
          <p:nvPr>
            <p:ph idx="1"/>
          </p:nvPr>
        </p:nvGraphicFramePr>
        <p:xfrm>
          <a:off x="5211415" y="944564"/>
          <a:ext cx="4971603"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2740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C0365A3-9839-4FC6-BFF6-7115C711F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3F9E35-49D6-FA0F-4253-D3A9D53EEBEB}"/>
              </a:ext>
            </a:extLst>
          </p:cNvPr>
          <p:cNvSpPr>
            <a:spLocks noGrp="1"/>
          </p:cNvSpPr>
          <p:nvPr>
            <p:ph type="title"/>
          </p:nvPr>
        </p:nvSpPr>
        <p:spPr>
          <a:xfrm>
            <a:off x="643468" y="643467"/>
            <a:ext cx="3415612" cy="5571066"/>
          </a:xfrm>
        </p:spPr>
        <p:txBody>
          <a:bodyPr>
            <a:normAutofit/>
          </a:bodyPr>
          <a:lstStyle/>
          <a:p>
            <a:r>
              <a:rPr lang="en-GB">
                <a:solidFill>
                  <a:srgbClr val="FFFFFF"/>
                </a:solidFill>
              </a:rPr>
              <a:t>Consumer Duty Board Reports 12/24</a:t>
            </a:r>
          </a:p>
        </p:txBody>
      </p:sp>
      <p:graphicFrame>
        <p:nvGraphicFramePr>
          <p:cNvPr id="5" name="Content Placeholder 2">
            <a:extLst>
              <a:ext uri="{FF2B5EF4-FFF2-40B4-BE49-F238E27FC236}">
                <a16:creationId xmlns:a16="http://schemas.microsoft.com/office/drawing/2014/main" id="{B19B91EF-70B2-90AB-29D7-50F655116FF0}"/>
              </a:ext>
            </a:extLst>
          </p:cNvPr>
          <p:cNvGraphicFramePr>
            <a:graphicFrameLocks noGrp="1"/>
          </p:cNvGraphicFramePr>
          <p:nvPr>
            <p:ph idx="1"/>
            <p:extLst>
              <p:ext uri="{D42A27DB-BD31-4B8C-83A1-F6EECF244321}">
                <p14:modId xmlns:p14="http://schemas.microsoft.com/office/powerpoint/2010/main" val="372012058"/>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01707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C0365A3-9839-4FC6-BFF6-7115C711F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8B67D3-F19F-ABA2-9F40-B1F5FDAD1CFB}"/>
              </a:ext>
            </a:extLst>
          </p:cNvPr>
          <p:cNvSpPr>
            <a:spLocks noGrp="1"/>
          </p:cNvSpPr>
          <p:nvPr>
            <p:ph type="title"/>
          </p:nvPr>
        </p:nvSpPr>
        <p:spPr>
          <a:xfrm>
            <a:off x="643468" y="643467"/>
            <a:ext cx="3415612" cy="5571066"/>
          </a:xfrm>
        </p:spPr>
        <p:txBody>
          <a:bodyPr>
            <a:normAutofit/>
          </a:bodyPr>
          <a:lstStyle/>
          <a:p>
            <a:r>
              <a:rPr lang="en-GB">
                <a:solidFill>
                  <a:srgbClr val="FFFFFF"/>
                </a:solidFill>
              </a:rPr>
              <a:t>What about good outcomes?</a:t>
            </a:r>
          </a:p>
        </p:txBody>
      </p:sp>
      <p:graphicFrame>
        <p:nvGraphicFramePr>
          <p:cNvPr id="5" name="Content Placeholder 2">
            <a:extLst>
              <a:ext uri="{FF2B5EF4-FFF2-40B4-BE49-F238E27FC236}">
                <a16:creationId xmlns:a16="http://schemas.microsoft.com/office/drawing/2014/main" id="{C5ADBE9F-D95F-6DF1-3E13-ED6FA76EF9FE}"/>
              </a:ext>
            </a:extLst>
          </p:cNvPr>
          <p:cNvGraphicFramePr>
            <a:graphicFrameLocks noGrp="1"/>
          </p:cNvGraphicFramePr>
          <p:nvPr>
            <p:ph idx="1"/>
            <p:extLst>
              <p:ext uri="{D42A27DB-BD31-4B8C-83A1-F6EECF244321}">
                <p14:modId xmlns:p14="http://schemas.microsoft.com/office/powerpoint/2010/main" val="538141630"/>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262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C52BB-DE15-DAB2-5B56-7D772E7C5B53}"/>
              </a:ext>
            </a:extLst>
          </p:cNvPr>
          <p:cNvSpPr>
            <a:spLocks noGrp="1"/>
          </p:cNvSpPr>
          <p:nvPr>
            <p:ph type="title"/>
          </p:nvPr>
        </p:nvSpPr>
        <p:spPr>
          <a:xfrm>
            <a:off x="2135561" y="548680"/>
            <a:ext cx="6347713" cy="1320800"/>
          </a:xfrm>
        </p:spPr>
        <p:txBody>
          <a:bodyPr/>
          <a:lstStyle/>
          <a:p>
            <a:r>
              <a:rPr lang="en-GB"/>
              <a:t>Good customer outcome</a:t>
            </a:r>
            <a:r>
              <a:rPr lang="en-GB" dirty="0"/>
              <a:t>?</a:t>
            </a:r>
          </a:p>
        </p:txBody>
      </p:sp>
      <p:sp>
        <p:nvSpPr>
          <p:cNvPr id="6" name="Content Placeholder 5">
            <a:extLst>
              <a:ext uri="{FF2B5EF4-FFF2-40B4-BE49-F238E27FC236}">
                <a16:creationId xmlns:a16="http://schemas.microsoft.com/office/drawing/2014/main" id="{628B57AB-C5F4-6C50-2499-FC67B7E1A03F}"/>
              </a:ext>
            </a:extLst>
          </p:cNvPr>
          <p:cNvSpPr>
            <a:spLocks noGrp="1"/>
          </p:cNvSpPr>
          <p:nvPr>
            <p:ph idx="1"/>
          </p:nvPr>
        </p:nvSpPr>
        <p:spPr>
          <a:xfrm>
            <a:off x="2351585" y="1772817"/>
            <a:ext cx="6348413" cy="38814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dirty="0"/>
          </a:p>
        </p:txBody>
      </p:sp>
      <p:sp>
        <p:nvSpPr>
          <p:cNvPr id="7" name="Oval 6">
            <a:extLst>
              <a:ext uri="{FF2B5EF4-FFF2-40B4-BE49-F238E27FC236}">
                <a16:creationId xmlns:a16="http://schemas.microsoft.com/office/drawing/2014/main" id="{8C881242-5A0B-578F-D006-D7DE221970E0}"/>
              </a:ext>
            </a:extLst>
          </p:cNvPr>
          <p:cNvSpPr/>
          <p:nvPr/>
        </p:nvSpPr>
        <p:spPr>
          <a:xfrm>
            <a:off x="3437558" y="2453394"/>
            <a:ext cx="4176464" cy="25202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tx1"/>
                </a:solidFill>
              </a:rPr>
              <a:t>EARN</a:t>
            </a:r>
          </a:p>
          <a:p>
            <a:pPr algn="ctr"/>
            <a:r>
              <a:rPr lang="en-GB" sz="3600" b="1" dirty="0">
                <a:solidFill>
                  <a:schemeClr val="tx1"/>
                </a:solidFill>
              </a:rPr>
              <a:t>GET</a:t>
            </a:r>
          </a:p>
          <a:p>
            <a:pPr algn="ctr"/>
            <a:r>
              <a:rPr lang="en-GB" sz="3600" b="1" dirty="0">
                <a:solidFill>
                  <a:schemeClr val="tx1"/>
                </a:solidFill>
              </a:rPr>
              <a:t>KEEP</a:t>
            </a:r>
          </a:p>
        </p:txBody>
      </p:sp>
      <p:sp>
        <p:nvSpPr>
          <p:cNvPr id="8" name="TextBox 7">
            <a:extLst>
              <a:ext uri="{FF2B5EF4-FFF2-40B4-BE49-F238E27FC236}">
                <a16:creationId xmlns:a16="http://schemas.microsoft.com/office/drawing/2014/main" id="{4202B104-D685-A94E-EC67-83E0895899D9}"/>
              </a:ext>
            </a:extLst>
          </p:cNvPr>
          <p:cNvSpPr txBox="1"/>
          <p:nvPr/>
        </p:nvSpPr>
        <p:spPr>
          <a:xfrm>
            <a:off x="4799856" y="1821384"/>
            <a:ext cx="1800200" cy="646331"/>
          </a:xfrm>
          <a:prstGeom prst="rect">
            <a:avLst/>
          </a:prstGeom>
          <a:noFill/>
        </p:spPr>
        <p:txBody>
          <a:bodyPr wrap="square" rtlCol="0">
            <a:spAutoFit/>
          </a:bodyPr>
          <a:lstStyle/>
          <a:p>
            <a:r>
              <a:rPr lang="en-GB" sz="3600" b="1" dirty="0">
                <a:solidFill>
                  <a:schemeClr val="bg1"/>
                </a:solidFill>
              </a:rPr>
              <a:t>YOUR</a:t>
            </a:r>
          </a:p>
        </p:txBody>
      </p:sp>
      <p:sp>
        <p:nvSpPr>
          <p:cNvPr id="10" name="TextBox 9">
            <a:extLst>
              <a:ext uri="{FF2B5EF4-FFF2-40B4-BE49-F238E27FC236}">
                <a16:creationId xmlns:a16="http://schemas.microsoft.com/office/drawing/2014/main" id="{5073C68A-F86D-0821-0FD2-0B03AC27822D}"/>
              </a:ext>
            </a:extLst>
          </p:cNvPr>
          <p:cNvSpPr txBox="1"/>
          <p:nvPr/>
        </p:nvSpPr>
        <p:spPr>
          <a:xfrm>
            <a:off x="4782103" y="4911258"/>
            <a:ext cx="2088232" cy="646331"/>
          </a:xfrm>
          <a:prstGeom prst="rect">
            <a:avLst/>
          </a:prstGeom>
          <a:noFill/>
        </p:spPr>
        <p:txBody>
          <a:bodyPr wrap="square" rtlCol="0">
            <a:spAutoFit/>
          </a:bodyPr>
          <a:lstStyle/>
          <a:p>
            <a:r>
              <a:rPr lang="en-GB" sz="3600" b="1" dirty="0">
                <a:solidFill>
                  <a:schemeClr val="bg1"/>
                </a:solidFill>
              </a:rPr>
              <a:t>TRUST</a:t>
            </a:r>
          </a:p>
        </p:txBody>
      </p:sp>
    </p:spTree>
    <p:extLst>
      <p:ext uri="{BB962C8B-B14F-4D97-AF65-F5344CB8AC3E}">
        <p14:creationId xmlns:p14="http://schemas.microsoft.com/office/powerpoint/2010/main" val="7465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0ABFCD-5838-4AF4-A9F2-BF7A7BF55E01}"/>
              </a:ext>
            </a:extLst>
          </p:cNvPr>
          <p:cNvSpPr>
            <a:spLocks noGrp="1"/>
          </p:cNvSpPr>
          <p:nvPr>
            <p:ph type="title"/>
          </p:nvPr>
        </p:nvSpPr>
        <p:spPr>
          <a:xfrm>
            <a:off x="964788" y="804333"/>
            <a:ext cx="3391900" cy="5249334"/>
          </a:xfrm>
        </p:spPr>
        <p:txBody>
          <a:bodyPr>
            <a:normAutofit/>
          </a:bodyPr>
          <a:lstStyle/>
          <a:p>
            <a:pPr algn="r"/>
            <a:r>
              <a:rPr lang="en-GB" dirty="0"/>
              <a:t>Customers</a:t>
            </a:r>
            <a:endParaRPr lang="en-GB"/>
          </a:p>
        </p:txBody>
      </p:sp>
      <p:cxnSp>
        <p:nvCxnSpPr>
          <p:cNvPr id="10" name="Straight Connector 9">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531F7C5C-84F2-4FB1-B9FA-C778772B686F}"/>
              </a:ext>
            </a:extLst>
          </p:cNvPr>
          <p:cNvSpPr>
            <a:spLocks noGrp="1"/>
          </p:cNvSpPr>
          <p:nvPr>
            <p:ph idx="1"/>
          </p:nvPr>
        </p:nvSpPr>
        <p:spPr>
          <a:xfrm>
            <a:off x="4999330" y="804333"/>
            <a:ext cx="6257721" cy="5249334"/>
          </a:xfrm>
        </p:spPr>
        <p:txBody>
          <a:bodyPr anchor="ctr">
            <a:normAutofit/>
          </a:bodyPr>
          <a:lstStyle/>
          <a:p>
            <a:r>
              <a:rPr lang="en-GB"/>
              <a:t>Helps me achieve my goals</a:t>
            </a:r>
          </a:p>
          <a:p>
            <a:r>
              <a:rPr lang="en-GB"/>
              <a:t>The price was good (not necessarily the cheapest)</a:t>
            </a:r>
          </a:p>
          <a:p>
            <a:r>
              <a:rPr lang="en-GB"/>
              <a:t>I understand the key/essential points</a:t>
            </a:r>
          </a:p>
          <a:p>
            <a:r>
              <a:rPr lang="en-GB"/>
              <a:t>It is easy for me to change if my circumstances change</a:t>
            </a:r>
          </a:p>
          <a:p>
            <a:r>
              <a:rPr lang="en-GB"/>
              <a:t>I am kept informed of performance/developments</a:t>
            </a:r>
          </a:p>
          <a:p>
            <a:r>
              <a:rPr lang="en-GB"/>
              <a:t>I know who/how to contact support</a:t>
            </a:r>
          </a:p>
          <a:p>
            <a:r>
              <a:rPr lang="en-GB"/>
              <a:t>I know when/how to complain if I need to</a:t>
            </a:r>
          </a:p>
          <a:p>
            <a:r>
              <a:rPr lang="en-GB"/>
              <a:t>I know how to and what happens if I cancel</a:t>
            </a:r>
          </a:p>
          <a:p>
            <a:r>
              <a:rPr lang="en-GB"/>
              <a:t>I feel that I have made an informed decision</a:t>
            </a:r>
          </a:p>
          <a:p>
            <a:r>
              <a:rPr lang="en-GB"/>
              <a:t>I understand the levels of risk and accept them</a:t>
            </a:r>
          </a:p>
          <a:p>
            <a:r>
              <a:rPr lang="en-GB"/>
              <a:t>I trust the firm</a:t>
            </a:r>
          </a:p>
        </p:txBody>
      </p:sp>
    </p:spTree>
    <p:extLst>
      <p:ext uri="{BB962C8B-B14F-4D97-AF65-F5344CB8AC3E}">
        <p14:creationId xmlns:p14="http://schemas.microsoft.com/office/powerpoint/2010/main" val="2863088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C01B31-811C-1B49-87C4-BDB683E65EE7}"/>
              </a:ext>
            </a:extLst>
          </p:cNvPr>
          <p:cNvSpPr>
            <a:spLocks noGrp="1"/>
          </p:cNvSpPr>
          <p:nvPr>
            <p:ph type="title"/>
          </p:nvPr>
        </p:nvSpPr>
        <p:spPr>
          <a:xfrm>
            <a:off x="964788" y="804333"/>
            <a:ext cx="3391900" cy="5249334"/>
          </a:xfrm>
        </p:spPr>
        <p:txBody>
          <a:bodyPr>
            <a:normAutofit/>
          </a:bodyPr>
          <a:lstStyle/>
          <a:p>
            <a:pPr algn="r"/>
            <a:r>
              <a:rPr lang="en-GB" dirty="0"/>
              <a:t>Why not ask customers?  Do you Trust us?</a:t>
            </a:r>
            <a:endParaRPr lang="en-GB"/>
          </a:p>
        </p:txBody>
      </p:sp>
      <p:cxnSp>
        <p:nvCxnSpPr>
          <p:cNvPr id="10" name="Straight Connector 9">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4505351-7DCC-91D3-C17E-BB02362D5635}"/>
              </a:ext>
            </a:extLst>
          </p:cNvPr>
          <p:cNvSpPr>
            <a:spLocks noGrp="1"/>
          </p:cNvSpPr>
          <p:nvPr>
            <p:ph idx="1"/>
          </p:nvPr>
        </p:nvSpPr>
        <p:spPr>
          <a:xfrm>
            <a:off x="4999330" y="804333"/>
            <a:ext cx="6257721" cy="5249334"/>
          </a:xfrm>
        </p:spPr>
        <p:txBody>
          <a:bodyPr anchor="ctr">
            <a:normAutofit/>
          </a:bodyPr>
          <a:lstStyle/>
          <a:p>
            <a:r>
              <a:rPr lang="en-GB" dirty="0"/>
              <a:t>Trust is not just a single metric</a:t>
            </a:r>
          </a:p>
          <a:p>
            <a:r>
              <a:rPr lang="en-GB" dirty="0"/>
              <a:t>Such a direct question may undermine Trust</a:t>
            </a:r>
          </a:p>
          <a:p>
            <a:r>
              <a:rPr lang="en-GB" dirty="0"/>
              <a:t>Difficult to assess the root cause of mistrust</a:t>
            </a:r>
          </a:p>
          <a:p>
            <a:r>
              <a:rPr lang="en-GB" dirty="0"/>
              <a:t>Failing to achieve all the good consumer outcomes will potentially affect Trust</a:t>
            </a:r>
          </a:p>
          <a:p>
            <a:r>
              <a:rPr lang="en-GB" dirty="0"/>
              <a:t>Earning Trust, Getting Trust and Keeping Trust will strongly support the FCAs desire to improve confidence in financial services</a:t>
            </a:r>
          </a:p>
        </p:txBody>
      </p:sp>
    </p:spTree>
    <p:extLst>
      <p:ext uri="{BB962C8B-B14F-4D97-AF65-F5344CB8AC3E}">
        <p14:creationId xmlns:p14="http://schemas.microsoft.com/office/powerpoint/2010/main" val="1511585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75B2942-5EB8-4DDF-B28F-FBB3CFBD1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A6ABDD-9D42-716B-4AF6-F5D784B167E1}"/>
              </a:ext>
            </a:extLst>
          </p:cNvPr>
          <p:cNvSpPr>
            <a:spLocks noGrp="1"/>
          </p:cNvSpPr>
          <p:nvPr>
            <p:ph type="title"/>
          </p:nvPr>
        </p:nvSpPr>
        <p:spPr>
          <a:xfrm>
            <a:off x="8129872" y="643467"/>
            <a:ext cx="3473009" cy="5571066"/>
          </a:xfrm>
        </p:spPr>
        <p:txBody>
          <a:bodyPr>
            <a:normAutofit/>
          </a:bodyPr>
          <a:lstStyle/>
          <a:p>
            <a:r>
              <a:rPr lang="en-GB"/>
              <a:t>The Thin Book of Trust</a:t>
            </a:r>
          </a:p>
        </p:txBody>
      </p:sp>
      <p:cxnSp>
        <p:nvCxnSpPr>
          <p:cNvPr id="16" name="Straight Connector 15">
            <a:extLst>
              <a:ext uri="{FF2B5EF4-FFF2-40B4-BE49-F238E27FC236}">
                <a16:creationId xmlns:a16="http://schemas.microsoft.com/office/drawing/2014/main" id="{35E2CABE-723A-4CF7-9B8E-761BD34EBB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853463" y="2514600"/>
            <a:ext cx="0" cy="1828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D23D5F29-FBAF-5989-FFF0-C0826E5726CB}"/>
              </a:ext>
            </a:extLst>
          </p:cNvPr>
          <p:cNvGraphicFramePr>
            <a:graphicFrameLocks noGrp="1"/>
          </p:cNvGraphicFramePr>
          <p:nvPr>
            <p:ph idx="1"/>
            <p:extLst>
              <p:ext uri="{D42A27DB-BD31-4B8C-83A1-F6EECF244321}">
                <p14:modId xmlns:p14="http://schemas.microsoft.com/office/powerpoint/2010/main" val="1705063316"/>
              </p:ext>
            </p:extLst>
          </p:nvPr>
        </p:nvGraphicFramePr>
        <p:xfrm>
          <a:off x="942975" y="933450"/>
          <a:ext cx="6596063" cy="4941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5787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3E37C4-FC06-0863-DAF3-682E3268B831}"/>
              </a:ext>
            </a:extLst>
          </p:cNvPr>
          <p:cNvSpPr>
            <a:spLocks noGrp="1"/>
          </p:cNvSpPr>
          <p:nvPr>
            <p:ph type="title"/>
          </p:nvPr>
        </p:nvSpPr>
        <p:spPr>
          <a:xfrm>
            <a:off x="964788" y="804333"/>
            <a:ext cx="3391900" cy="5249334"/>
          </a:xfrm>
        </p:spPr>
        <p:txBody>
          <a:bodyPr>
            <a:normAutofit/>
          </a:bodyPr>
          <a:lstStyle/>
          <a:p>
            <a:pPr algn="r"/>
            <a:r>
              <a:rPr lang="en-GB">
                <a:solidFill>
                  <a:srgbClr val="FFFFFF"/>
                </a:solidFill>
              </a:rPr>
              <a:t>What is Trust?</a:t>
            </a:r>
          </a:p>
        </p:txBody>
      </p:sp>
      <p:sp>
        <p:nvSpPr>
          <p:cNvPr id="3" name="Content Placeholder 2">
            <a:extLst>
              <a:ext uri="{FF2B5EF4-FFF2-40B4-BE49-F238E27FC236}">
                <a16:creationId xmlns:a16="http://schemas.microsoft.com/office/drawing/2014/main" id="{287221FA-0113-48BD-CC33-943D0A2A7366}"/>
              </a:ext>
            </a:extLst>
          </p:cNvPr>
          <p:cNvSpPr>
            <a:spLocks noGrp="1"/>
          </p:cNvSpPr>
          <p:nvPr>
            <p:ph idx="1"/>
          </p:nvPr>
        </p:nvSpPr>
        <p:spPr>
          <a:xfrm>
            <a:off x="4951048" y="804333"/>
            <a:ext cx="6306003" cy="5249334"/>
          </a:xfrm>
        </p:spPr>
        <p:txBody>
          <a:bodyPr anchor="ctr">
            <a:normAutofit/>
          </a:bodyPr>
          <a:lstStyle/>
          <a:p>
            <a:r>
              <a:rPr lang="en-GB" dirty="0"/>
              <a:t>How would you define Trust?</a:t>
            </a:r>
          </a:p>
        </p:txBody>
      </p:sp>
    </p:spTree>
    <p:extLst>
      <p:ext uri="{BB962C8B-B14F-4D97-AF65-F5344CB8AC3E}">
        <p14:creationId xmlns:p14="http://schemas.microsoft.com/office/powerpoint/2010/main" val="216621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4E1368-0241-D3C7-7AA9-6B6A216FF42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6AF777-0FFB-E120-99CE-F897A9C7D019}"/>
              </a:ext>
            </a:extLst>
          </p:cNvPr>
          <p:cNvSpPr>
            <a:spLocks noGrp="1"/>
          </p:cNvSpPr>
          <p:nvPr>
            <p:ph type="title"/>
          </p:nvPr>
        </p:nvSpPr>
        <p:spPr>
          <a:xfrm>
            <a:off x="964788" y="804333"/>
            <a:ext cx="3391900" cy="5249334"/>
          </a:xfrm>
        </p:spPr>
        <p:txBody>
          <a:bodyPr>
            <a:normAutofit/>
          </a:bodyPr>
          <a:lstStyle/>
          <a:p>
            <a:pPr algn="r"/>
            <a:r>
              <a:rPr lang="en-GB">
                <a:solidFill>
                  <a:srgbClr val="FFFFFF"/>
                </a:solidFill>
              </a:rPr>
              <a:t>What is Trust?</a:t>
            </a:r>
          </a:p>
        </p:txBody>
      </p:sp>
      <p:sp>
        <p:nvSpPr>
          <p:cNvPr id="3" name="Content Placeholder 2">
            <a:extLst>
              <a:ext uri="{FF2B5EF4-FFF2-40B4-BE49-F238E27FC236}">
                <a16:creationId xmlns:a16="http://schemas.microsoft.com/office/drawing/2014/main" id="{DE22DE42-9C55-7A4C-6297-705B41530ACF}"/>
              </a:ext>
            </a:extLst>
          </p:cNvPr>
          <p:cNvSpPr>
            <a:spLocks noGrp="1"/>
          </p:cNvSpPr>
          <p:nvPr>
            <p:ph idx="1"/>
          </p:nvPr>
        </p:nvSpPr>
        <p:spPr>
          <a:xfrm>
            <a:off x="4951048" y="804333"/>
            <a:ext cx="6306003" cy="5249334"/>
          </a:xfrm>
        </p:spPr>
        <p:txBody>
          <a:bodyPr anchor="ctr">
            <a:normAutofit/>
          </a:bodyPr>
          <a:lstStyle/>
          <a:p>
            <a:r>
              <a:rPr lang="en-GB" dirty="0"/>
              <a:t>Choosing to risk making something you value vulnerable to another person’s actions</a:t>
            </a:r>
          </a:p>
          <a:p>
            <a:r>
              <a:rPr lang="en-GB" dirty="0"/>
              <a:t>Trust is a competency.  It can be learned and improved</a:t>
            </a:r>
          </a:p>
        </p:txBody>
      </p:sp>
    </p:spTree>
    <p:extLst>
      <p:ext uri="{BB962C8B-B14F-4D97-AF65-F5344CB8AC3E}">
        <p14:creationId xmlns:p14="http://schemas.microsoft.com/office/powerpoint/2010/main" val="3457479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C0365A3-9839-4FC6-BFF6-7115C711F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1FF4CA-B46E-1843-E5FC-63CBBE494A8F}"/>
              </a:ext>
            </a:extLst>
          </p:cNvPr>
          <p:cNvSpPr>
            <a:spLocks noGrp="1"/>
          </p:cNvSpPr>
          <p:nvPr>
            <p:ph type="title"/>
          </p:nvPr>
        </p:nvSpPr>
        <p:spPr>
          <a:xfrm>
            <a:off x="643468" y="643467"/>
            <a:ext cx="3415612" cy="5571066"/>
          </a:xfrm>
        </p:spPr>
        <p:txBody>
          <a:bodyPr>
            <a:normAutofit/>
          </a:bodyPr>
          <a:lstStyle/>
          <a:p>
            <a:r>
              <a:rPr lang="en-GB">
                <a:solidFill>
                  <a:srgbClr val="FFFFFF"/>
                </a:solidFill>
              </a:rPr>
              <a:t>Trust Assessment</a:t>
            </a:r>
          </a:p>
        </p:txBody>
      </p:sp>
      <p:graphicFrame>
        <p:nvGraphicFramePr>
          <p:cNvPr id="5" name="Content Placeholder 2">
            <a:extLst>
              <a:ext uri="{FF2B5EF4-FFF2-40B4-BE49-F238E27FC236}">
                <a16:creationId xmlns:a16="http://schemas.microsoft.com/office/drawing/2014/main" id="{55D79E76-7884-DAF0-8E20-437F5826D403}"/>
              </a:ext>
            </a:extLst>
          </p:cNvPr>
          <p:cNvGraphicFramePr>
            <a:graphicFrameLocks noGrp="1"/>
          </p:cNvGraphicFramePr>
          <p:nvPr>
            <p:ph idx="1"/>
            <p:extLst>
              <p:ext uri="{D42A27DB-BD31-4B8C-83A1-F6EECF244321}">
                <p14:modId xmlns:p14="http://schemas.microsoft.com/office/powerpoint/2010/main" val="1676811915"/>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0764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441FAF-CECC-938E-8148-8108BC80CCEA}"/>
              </a:ext>
            </a:extLst>
          </p:cNvPr>
          <p:cNvSpPr>
            <a:spLocks noGrp="1"/>
          </p:cNvSpPr>
          <p:nvPr>
            <p:ph type="title"/>
          </p:nvPr>
        </p:nvSpPr>
        <p:spPr>
          <a:xfrm>
            <a:off x="964788" y="804333"/>
            <a:ext cx="3391900" cy="5249334"/>
          </a:xfrm>
        </p:spPr>
        <p:txBody>
          <a:bodyPr>
            <a:normAutofit/>
          </a:bodyPr>
          <a:lstStyle/>
          <a:p>
            <a:pPr algn="r"/>
            <a:r>
              <a:rPr lang="en-GB">
                <a:solidFill>
                  <a:srgbClr val="FFFFFF"/>
                </a:solidFill>
              </a:rPr>
              <a:t>Care – </a:t>
            </a:r>
            <a:r>
              <a:rPr lang="en-GB" i="1">
                <a:solidFill>
                  <a:srgbClr val="FFFFFF"/>
                </a:solidFill>
              </a:rPr>
              <a:t>We’re in this together</a:t>
            </a:r>
          </a:p>
        </p:txBody>
      </p:sp>
      <p:sp>
        <p:nvSpPr>
          <p:cNvPr id="3" name="Content Placeholder 2">
            <a:extLst>
              <a:ext uri="{FF2B5EF4-FFF2-40B4-BE49-F238E27FC236}">
                <a16:creationId xmlns:a16="http://schemas.microsoft.com/office/drawing/2014/main" id="{88E95CAE-59B4-8110-2B5E-08C30F95731D}"/>
              </a:ext>
            </a:extLst>
          </p:cNvPr>
          <p:cNvSpPr>
            <a:spLocks noGrp="1"/>
          </p:cNvSpPr>
          <p:nvPr>
            <p:ph idx="1"/>
          </p:nvPr>
        </p:nvSpPr>
        <p:spPr>
          <a:xfrm>
            <a:off x="4951048" y="804333"/>
            <a:ext cx="6306003" cy="5249334"/>
          </a:xfrm>
        </p:spPr>
        <p:txBody>
          <a:bodyPr anchor="ctr">
            <a:normAutofit/>
          </a:bodyPr>
          <a:lstStyle/>
          <a:p>
            <a:r>
              <a:rPr lang="en-GB" dirty="0"/>
              <a:t>Probably the most important element</a:t>
            </a:r>
          </a:p>
          <a:p>
            <a:r>
              <a:rPr lang="en-GB" dirty="0"/>
              <a:t>You have the other person’s interests at heart (as well as your own)when you make decisions and take actions</a:t>
            </a:r>
          </a:p>
          <a:p>
            <a:r>
              <a:rPr lang="en-GB" dirty="0"/>
              <a:t>Listen carefully to what they have to say – customers will share their values, hopes, dreams and/or concerns</a:t>
            </a:r>
          </a:p>
          <a:p>
            <a:r>
              <a:rPr lang="en-GB" dirty="0"/>
              <a:t>Will your words and actions support the customer and not just you?</a:t>
            </a:r>
          </a:p>
          <a:p>
            <a:r>
              <a:rPr lang="en-GB" dirty="0"/>
              <a:t>Identify where you share common interests</a:t>
            </a:r>
          </a:p>
          <a:p>
            <a:r>
              <a:rPr lang="en-GB" dirty="0"/>
              <a:t>When </a:t>
            </a:r>
            <a:r>
              <a:rPr lang="en-GB"/>
              <a:t>you make </a:t>
            </a:r>
            <a:r>
              <a:rPr lang="en-GB" dirty="0"/>
              <a:t>decisions or take action, let people know you understand how it affects them, even if the effect is adverse</a:t>
            </a:r>
          </a:p>
        </p:txBody>
      </p:sp>
    </p:spTree>
    <p:extLst>
      <p:ext uri="{BB962C8B-B14F-4D97-AF65-F5344CB8AC3E}">
        <p14:creationId xmlns:p14="http://schemas.microsoft.com/office/powerpoint/2010/main" val="512675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2D1C23-EE93-4B88-08EF-C02ABC5932CF}"/>
              </a:ext>
            </a:extLst>
          </p:cNvPr>
          <p:cNvSpPr>
            <a:spLocks noGrp="1"/>
          </p:cNvSpPr>
          <p:nvPr>
            <p:ph type="title"/>
          </p:nvPr>
        </p:nvSpPr>
        <p:spPr>
          <a:xfrm>
            <a:off x="964788" y="804333"/>
            <a:ext cx="3391900" cy="5249334"/>
          </a:xfrm>
        </p:spPr>
        <p:txBody>
          <a:bodyPr>
            <a:normAutofit/>
          </a:bodyPr>
          <a:lstStyle/>
          <a:p>
            <a:pPr algn="r"/>
            <a:r>
              <a:rPr lang="en-GB" dirty="0"/>
              <a:t>Care – an example</a:t>
            </a:r>
            <a:endParaRPr lang="en-GB"/>
          </a:p>
        </p:txBody>
      </p:sp>
      <p:cxnSp>
        <p:nvCxnSpPr>
          <p:cNvPr id="10" name="Straight Connector 9">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8DE8241-EEA9-96E2-35C6-BAB2E68755D2}"/>
              </a:ext>
            </a:extLst>
          </p:cNvPr>
          <p:cNvSpPr>
            <a:spLocks noGrp="1"/>
          </p:cNvSpPr>
          <p:nvPr>
            <p:ph idx="1"/>
          </p:nvPr>
        </p:nvSpPr>
        <p:spPr>
          <a:xfrm>
            <a:off x="4999330" y="804333"/>
            <a:ext cx="6257721" cy="5249334"/>
          </a:xfrm>
        </p:spPr>
        <p:txBody>
          <a:bodyPr anchor="ctr">
            <a:normAutofit/>
          </a:bodyPr>
          <a:lstStyle/>
          <a:p>
            <a:r>
              <a:rPr lang="en-GB" dirty="0"/>
              <a:t>Joan, a widow, is trying to sort out the portfolio of investments left to her by her late husband Bob.</a:t>
            </a:r>
          </a:p>
          <a:p>
            <a:r>
              <a:rPr lang="en-GB" dirty="0"/>
              <a:t>You take time to let Joan explain to you what she is trying to achieve and her reasons – some of which relate to her late husband’s views.</a:t>
            </a:r>
          </a:p>
          <a:p>
            <a:r>
              <a:rPr lang="en-GB" dirty="0"/>
              <a:t>You take steps to ensure that Joan understands all the essential aspects of her portfolio and the choices she can make – even if it means that you miss out on additional fee generating work.</a:t>
            </a:r>
          </a:p>
          <a:p>
            <a:r>
              <a:rPr lang="en-GB" dirty="0"/>
              <a:t>You work closely with Joan to ensure that she is comfortable and even suggest that her son Gus, who is in USA  joins you both in a Zoom call that you can organise to provide reassurance</a:t>
            </a:r>
          </a:p>
        </p:txBody>
      </p:sp>
    </p:spTree>
    <p:extLst>
      <p:ext uri="{BB962C8B-B14F-4D97-AF65-F5344CB8AC3E}">
        <p14:creationId xmlns:p14="http://schemas.microsoft.com/office/powerpoint/2010/main" val="158648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B67655-6578-250D-F961-B0578CD6B89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F73E25-279B-031C-9BE5-7B6EEB52A848}"/>
              </a:ext>
            </a:extLst>
          </p:cNvPr>
          <p:cNvSpPr>
            <a:spLocks noGrp="1"/>
          </p:cNvSpPr>
          <p:nvPr>
            <p:ph type="title"/>
          </p:nvPr>
        </p:nvSpPr>
        <p:spPr>
          <a:xfrm>
            <a:off x="964788" y="804333"/>
            <a:ext cx="3391900" cy="5249334"/>
          </a:xfrm>
        </p:spPr>
        <p:txBody>
          <a:bodyPr>
            <a:normAutofit/>
          </a:bodyPr>
          <a:lstStyle/>
          <a:p>
            <a:pPr algn="r"/>
            <a:r>
              <a:rPr lang="en-GB" dirty="0"/>
              <a:t>Care – so what questions might you ask?</a:t>
            </a:r>
            <a:endParaRPr lang="en-GB"/>
          </a:p>
        </p:txBody>
      </p:sp>
      <p:cxnSp>
        <p:nvCxnSpPr>
          <p:cNvPr id="10" name="Straight Connector 9">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3C9363D-862E-1726-F2A5-5DD6B04DAC2D}"/>
              </a:ext>
            </a:extLst>
          </p:cNvPr>
          <p:cNvSpPr>
            <a:spLocks noGrp="1"/>
          </p:cNvSpPr>
          <p:nvPr>
            <p:ph idx="1"/>
          </p:nvPr>
        </p:nvSpPr>
        <p:spPr>
          <a:xfrm>
            <a:off x="4999330" y="804333"/>
            <a:ext cx="6257721" cy="5249334"/>
          </a:xfrm>
        </p:spPr>
        <p:txBody>
          <a:bodyPr anchor="ctr">
            <a:normAutofit/>
          </a:bodyPr>
          <a:lstStyle/>
          <a:p>
            <a:r>
              <a:rPr lang="en-GB" dirty="0"/>
              <a:t>Based on a scale between 1 and 10, with 10 being the highest score how would you rate the care we have shown in dealing with you?</a:t>
            </a:r>
          </a:p>
          <a:p>
            <a:r>
              <a:rPr lang="en-GB" dirty="0"/>
              <a:t>What were the main reasons for awarding this score?</a:t>
            </a:r>
          </a:p>
          <a:p>
            <a:r>
              <a:rPr lang="en-GB" dirty="0"/>
              <a:t>What can we do ( if needed) to improve?</a:t>
            </a:r>
          </a:p>
        </p:txBody>
      </p:sp>
    </p:spTree>
    <p:extLst>
      <p:ext uri="{BB962C8B-B14F-4D97-AF65-F5344CB8AC3E}">
        <p14:creationId xmlns:p14="http://schemas.microsoft.com/office/powerpoint/2010/main" val="3732064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50A564-3BC7-6AB7-BADE-AADE7C104A49}"/>
              </a:ext>
            </a:extLst>
          </p:cNvPr>
          <p:cNvSpPr>
            <a:spLocks noGrp="1"/>
          </p:cNvSpPr>
          <p:nvPr>
            <p:ph type="title"/>
          </p:nvPr>
        </p:nvSpPr>
        <p:spPr>
          <a:xfrm>
            <a:off x="964788" y="804333"/>
            <a:ext cx="3391900" cy="5249334"/>
          </a:xfrm>
        </p:spPr>
        <p:txBody>
          <a:bodyPr>
            <a:normAutofit/>
          </a:bodyPr>
          <a:lstStyle/>
          <a:p>
            <a:pPr algn="r"/>
            <a:r>
              <a:rPr lang="en-GB">
                <a:solidFill>
                  <a:srgbClr val="FFFFFF"/>
                </a:solidFill>
              </a:rPr>
              <a:t>Sincerity – </a:t>
            </a:r>
            <a:r>
              <a:rPr lang="en-GB" i="1">
                <a:solidFill>
                  <a:srgbClr val="FFFFFF"/>
                </a:solidFill>
              </a:rPr>
              <a:t>I mean what I say, say what I mean and act accordingly</a:t>
            </a:r>
          </a:p>
        </p:txBody>
      </p:sp>
      <p:sp>
        <p:nvSpPr>
          <p:cNvPr id="3" name="Content Placeholder 2">
            <a:extLst>
              <a:ext uri="{FF2B5EF4-FFF2-40B4-BE49-F238E27FC236}">
                <a16:creationId xmlns:a16="http://schemas.microsoft.com/office/drawing/2014/main" id="{9F79C1D2-630E-533F-32DB-91CC90CE17DE}"/>
              </a:ext>
            </a:extLst>
          </p:cNvPr>
          <p:cNvSpPr>
            <a:spLocks noGrp="1"/>
          </p:cNvSpPr>
          <p:nvPr>
            <p:ph idx="1"/>
          </p:nvPr>
        </p:nvSpPr>
        <p:spPr>
          <a:xfrm>
            <a:off x="4951048" y="804333"/>
            <a:ext cx="6306003" cy="5249334"/>
          </a:xfrm>
        </p:spPr>
        <p:txBody>
          <a:bodyPr anchor="ctr">
            <a:normAutofit/>
          </a:bodyPr>
          <a:lstStyle/>
          <a:p>
            <a:r>
              <a:rPr lang="en-GB" dirty="0"/>
              <a:t>You say what you mean and mean what you say</a:t>
            </a:r>
          </a:p>
          <a:p>
            <a:r>
              <a:rPr lang="en-GB" dirty="0"/>
              <a:t>Sound thinking based on evidence</a:t>
            </a:r>
          </a:p>
          <a:p>
            <a:r>
              <a:rPr lang="en-GB" dirty="0"/>
              <a:t>You tell the truth as you see it</a:t>
            </a:r>
          </a:p>
          <a:p>
            <a:r>
              <a:rPr lang="en-GB" dirty="0"/>
              <a:t>There is congruence between your words and actions</a:t>
            </a:r>
          </a:p>
          <a:p>
            <a:r>
              <a:rPr lang="en-GB" dirty="0"/>
              <a:t>You are consistent in your messages across different people in similar circumstances</a:t>
            </a:r>
          </a:p>
        </p:txBody>
      </p:sp>
    </p:spTree>
    <p:extLst>
      <p:ext uri="{BB962C8B-B14F-4D97-AF65-F5344CB8AC3E}">
        <p14:creationId xmlns:p14="http://schemas.microsoft.com/office/powerpoint/2010/main" val="1579449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116FC4-659D-C03F-F100-53DD0C30A540}"/>
              </a:ext>
            </a:extLst>
          </p:cNvPr>
          <p:cNvSpPr>
            <a:spLocks noGrp="1"/>
          </p:cNvSpPr>
          <p:nvPr>
            <p:ph type="title"/>
          </p:nvPr>
        </p:nvSpPr>
        <p:spPr>
          <a:xfrm>
            <a:off x="964788" y="804333"/>
            <a:ext cx="3391900" cy="5249334"/>
          </a:xfrm>
        </p:spPr>
        <p:txBody>
          <a:bodyPr>
            <a:normAutofit/>
          </a:bodyPr>
          <a:lstStyle/>
          <a:p>
            <a:pPr algn="r"/>
            <a:r>
              <a:rPr lang="en-GB" dirty="0"/>
              <a:t>Sincerity – an example</a:t>
            </a:r>
            <a:endParaRPr lang="en-GB"/>
          </a:p>
        </p:txBody>
      </p:sp>
      <p:cxnSp>
        <p:nvCxnSpPr>
          <p:cNvPr id="10" name="Straight Connector 9">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CED40CC-45E7-AF06-9541-9F2705517A75}"/>
              </a:ext>
            </a:extLst>
          </p:cNvPr>
          <p:cNvSpPr>
            <a:spLocks noGrp="1"/>
          </p:cNvSpPr>
          <p:nvPr>
            <p:ph idx="1"/>
          </p:nvPr>
        </p:nvSpPr>
        <p:spPr>
          <a:xfrm>
            <a:off x="4999330" y="804333"/>
            <a:ext cx="6257721" cy="5249334"/>
          </a:xfrm>
        </p:spPr>
        <p:txBody>
          <a:bodyPr anchor="ctr">
            <a:normAutofit/>
          </a:bodyPr>
          <a:lstStyle/>
          <a:p>
            <a:r>
              <a:rPr lang="en-GB" sz="1700" dirty="0"/>
              <a:t>As a firm you have received several queries about the delays in providing the periodic reviews of customers’ investments.</a:t>
            </a:r>
          </a:p>
          <a:p>
            <a:r>
              <a:rPr lang="en-GB" sz="1700" dirty="0"/>
              <a:t>An internal investigation shows that the recent volatility in the market has triggered some concerns from investors that are seeking reassurance that their investment choices still hold good. </a:t>
            </a:r>
          </a:p>
          <a:p>
            <a:r>
              <a:rPr lang="en-GB" sz="1700" dirty="0"/>
              <a:t>You arrange for a briefing video/update to be prepared by your investment team to provide details behind the recent market fluctuations and reassurance that the use of asset-based investments  can behave in such a manner but in the longer term perform well. This is issued to the customers who raised queries with an immediate offer to contact a help desk created to review immediate concerns pending the review meetings</a:t>
            </a:r>
          </a:p>
          <a:p>
            <a:r>
              <a:rPr lang="en-GB" sz="1700" dirty="0"/>
              <a:t>You also arrange for advisers to contact these customers as a priority.</a:t>
            </a:r>
          </a:p>
          <a:p>
            <a:r>
              <a:rPr lang="en-GB" sz="1700" dirty="0"/>
              <a:t>You arrange for a suitable version of the briefing video/update to be sent to remaining customers with the same product.</a:t>
            </a:r>
          </a:p>
        </p:txBody>
      </p:sp>
    </p:spTree>
    <p:extLst>
      <p:ext uri="{BB962C8B-B14F-4D97-AF65-F5344CB8AC3E}">
        <p14:creationId xmlns:p14="http://schemas.microsoft.com/office/powerpoint/2010/main" val="1978092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729580-F2A2-148E-2435-C2558594E01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7143FF-D853-9479-CC31-42D12E76599F}"/>
              </a:ext>
            </a:extLst>
          </p:cNvPr>
          <p:cNvSpPr>
            <a:spLocks noGrp="1"/>
          </p:cNvSpPr>
          <p:nvPr>
            <p:ph type="title"/>
          </p:nvPr>
        </p:nvSpPr>
        <p:spPr>
          <a:xfrm>
            <a:off x="964788" y="804333"/>
            <a:ext cx="3391900" cy="5249334"/>
          </a:xfrm>
        </p:spPr>
        <p:txBody>
          <a:bodyPr>
            <a:normAutofit/>
          </a:bodyPr>
          <a:lstStyle/>
          <a:p>
            <a:pPr algn="r"/>
            <a:r>
              <a:rPr lang="en-GB" dirty="0"/>
              <a:t>Sincerity – so what questions might you ask?</a:t>
            </a:r>
            <a:endParaRPr lang="en-GB"/>
          </a:p>
        </p:txBody>
      </p:sp>
      <p:cxnSp>
        <p:nvCxnSpPr>
          <p:cNvPr id="10" name="Straight Connector 9">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E61F80A-BF79-6337-97EC-22AF4CB7EDA4}"/>
              </a:ext>
            </a:extLst>
          </p:cNvPr>
          <p:cNvSpPr>
            <a:spLocks noGrp="1"/>
          </p:cNvSpPr>
          <p:nvPr>
            <p:ph idx="1"/>
          </p:nvPr>
        </p:nvSpPr>
        <p:spPr>
          <a:xfrm>
            <a:off x="4999330" y="804333"/>
            <a:ext cx="6257721" cy="5249334"/>
          </a:xfrm>
        </p:spPr>
        <p:txBody>
          <a:bodyPr anchor="ctr">
            <a:normAutofit/>
          </a:bodyPr>
          <a:lstStyle/>
          <a:p>
            <a:r>
              <a:rPr lang="en-GB" dirty="0"/>
              <a:t>Based on a scale between 1 and 10, with 10 being the highest score how would you rate the sincerity in our words and actions we have shown in dealing with you?</a:t>
            </a:r>
          </a:p>
          <a:p>
            <a:r>
              <a:rPr lang="en-GB" dirty="0"/>
              <a:t>What were the main reasons for awarding this score?</a:t>
            </a:r>
          </a:p>
          <a:p>
            <a:r>
              <a:rPr lang="en-GB" dirty="0"/>
              <a:t>What can we do ( if needed) to improve?</a:t>
            </a:r>
          </a:p>
        </p:txBody>
      </p:sp>
    </p:spTree>
    <p:extLst>
      <p:ext uri="{BB962C8B-B14F-4D97-AF65-F5344CB8AC3E}">
        <p14:creationId xmlns:p14="http://schemas.microsoft.com/office/powerpoint/2010/main" val="2435028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BC3979-DAC6-A4F0-CFAF-A48670DF1411}"/>
              </a:ext>
            </a:extLst>
          </p:cNvPr>
          <p:cNvSpPr>
            <a:spLocks noGrp="1"/>
          </p:cNvSpPr>
          <p:nvPr>
            <p:ph type="title"/>
          </p:nvPr>
        </p:nvSpPr>
        <p:spPr>
          <a:xfrm>
            <a:off x="964788" y="804333"/>
            <a:ext cx="3391900" cy="5249334"/>
          </a:xfrm>
        </p:spPr>
        <p:txBody>
          <a:bodyPr>
            <a:normAutofit/>
          </a:bodyPr>
          <a:lstStyle/>
          <a:p>
            <a:pPr algn="r"/>
            <a:r>
              <a:rPr lang="en-GB">
                <a:solidFill>
                  <a:srgbClr val="FFFFFF"/>
                </a:solidFill>
              </a:rPr>
              <a:t>Reliability – </a:t>
            </a:r>
            <a:r>
              <a:rPr lang="en-GB" i="1">
                <a:solidFill>
                  <a:srgbClr val="FFFFFF"/>
                </a:solidFill>
              </a:rPr>
              <a:t>You can count on me to deliver what I promise	</a:t>
            </a:r>
          </a:p>
        </p:txBody>
      </p:sp>
      <p:sp>
        <p:nvSpPr>
          <p:cNvPr id="3" name="Content Placeholder 2">
            <a:extLst>
              <a:ext uri="{FF2B5EF4-FFF2-40B4-BE49-F238E27FC236}">
                <a16:creationId xmlns:a16="http://schemas.microsoft.com/office/drawing/2014/main" id="{16A42732-8016-12C0-2FE2-BE1BDC4EBBF8}"/>
              </a:ext>
            </a:extLst>
          </p:cNvPr>
          <p:cNvSpPr>
            <a:spLocks noGrp="1"/>
          </p:cNvSpPr>
          <p:nvPr>
            <p:ph idx="1"/>
          </p:nvPr>
        </p:nvSpPr>
        <p:spPr>
          <a:xfrm>
            <a:off x="4951048" y="804333"/>
            <a:ext cx="6306003" cy="5249334"/>
          </a:xfrm>
        </p:spPr>
        <p:txBody>
          <a:bodyPr anchor="ctr">
            <a:normAutofit/>
          </a:bodyPr>
          <a:lstStyle/>
          <a:p>
            <a:r>
              <a:rPr lang="en-GB" dirty="0"/>
              <a:t>You meet commitments you make</a:t>
            </a:r>
          </a:p>
          <a:p>
            <a:r>
              <a:rPr lang="en-GB" dirty="0"/>
              <a:t>Keep your promises</a:t>
            </a:r>
          </a:p>
          <a:p>
            <a:r>
              <a:rPr lang="en-GB" dirty="0"/>
              <a:t>You follow through</a:t>
            </a:r>
          </a:p>
          <a:p>
            <a:r>
              <a:rPr lang="en-GB" dirty="0"/>
              <a:t>Before you respond to a request  you make sure you can do what is asked</a:t>
            </a:r>
          </a:p>
          <a:p>
            <a:r>
              <a:rPr lang="en-GB" dirty="0"/>
              <a:t>Seek clarification if you are unsure of what is being asked</a:t>
            </a:r>
          </a:p>
          <a:p>
            <a:r>
              <a:rPr lang="en-GB" dirty="0"/>
              <a:t>Be clear about what you will do and possibly what you will not do</a:t>
            </a:r>
          </a:p>
          <a:p>
            <a:r>
              <a:rPr lang="en-GB" dirty="0"/>
              <a:t>Revoking or renegotiating a commitment should be done as soon as you realise you will not be able to fulfil it</a:t>
            </a:r>
          </a:p>
        </p:txBody>
      </p:sp>
    </p:spTree>
    <p:extLst>
      <p:ext uri="{BB962C8B-B14F-4D97-AF65-F5344CB8AC3E}">
        <p14:creationId xmlns:p14="http://schemas.microsoft.com/office/powerpoint/2010/main" val="3565343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367ED6-A48C-E603-1CF6-724E7901758F}"/>
              </a:ext>
            </a:extLst>
          </p:cNvPr>
          <p:cNvSpPr>
            <a:spLocks noGrp="1"/>
          </p:cNvSpPr>
          <p:nvPr>
            <p:ph type="title"/>
          </p:nvPr>
        </p:nvSpPr>
        <p:spPr>
          <a:xfrm>
            <a:off x="964788" y="804333"/>
            <a:ext cx="3391900" cy="5249334"/>
          </a:xfrm>
        </p:spPr>
        <p:txBody>
          <a:bodyPr>
            <a:normAutofit/>
          </a:bodyPr>
          <a:lstStyle/>
          <a:p>
            <a:pPr algn="r"/>
            <a:r>
              <a:rPr lang="en-GB" dirty="0"/>
              <a:t>Reliability – an example</a:t>
            </a:r>
            <a:endParaRPr lang="en-GB"/>
          </a:p>
        </p:txBody>
      </p:sp>
      <p:cxnSp>
        <p:nvCxnSpPr>
          <p:cNvPr id="10" name="Straight Connector 9">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32FB8D7-F4C1-928E-1A40-BA59F64C675B}"/>
              </a:ext>
            </a:extLst>
          </p:cNvPr>
          <p:cNvSpPr>
            <a:spLocks noGrp="1"/>
          </p:cNvSpPr>
          <p:nvPr>
            <p:ph idx="1"/>
          </p:nvPr>
        </p:nvSpPr>
        <p:spPr>
          <a:xfrm>
            <a:off x="4999330" y="804333"/>
            <a:ext cx="6257721" cy="5249334"/>
          </a:xfrm>
        </p:spPr>
        <p:txBody>
          <a:bodyPr anchor="ctr">
            <a:normAutofit/>
          </a:bodyPr>
          <a:lstStyle/>
          <a:p>
            <a:r>
              <a:rPr lang="en-GB" dirty="0"/>
              <a:t>Responding to the customer’s request ‘How soon will you be able to get those figures to me?’ rather than say ‘by this time next week’ hoping to keep the customer happy you take a step back and realise that part of your figures depends on the input from another department that is currently snowed under with work.</a:t>
            </a:r>
          </a:p>
          <a:p>
            <a:r>
              <a:rPr lang="en-GB" dirty="0"/>
              <a:t>Rather than say to the customer you will get the figures to them asap, you advise the customer that the complete piece of work will be ready in 2 weeks.  </a:t>
            </a:r>
          </a:p>
          <a:p>
            <a:r>
              <a:rPr lang="en-GB" dirty="0"/>
              <a:t>If they want the figures sooner, you can advise what you can deliver within their timescales. You do not promise something you know you cannot deliver</a:t>
            </a:r>
          </a:p>
          <a:p>
            <a:r>
              <a:rPr lang="en-GB" dirty="0"/>
              <a:t>You advise them if anything changes</a:t>
            </a:r>
          </a:p>
        </p:txBody>
      </p:sp>
    </p:spTree>
    <p:extLst>
      <p:ext uri="{BB962C8B-B14F-4D97-AF65-F5344CB8AC3E}">
        <p14:creationId xmlns:p14="http://schemas.microsoft.com/office/powerpoint/2010/main" val="2029128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E5A3991-4D2C-7A99-36BD-6989C8BE5F2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997BB0-0EE3-DEF6-0FEC-45C4379B8E5A}"/>
              </a:ext>
            </a:extLst>
          </p:cNvPr>
          <p:cNvSpPr>
            <a:spLocks noGrp="1"/>
          </p:cNvSpPr>
          <p:nvPr>
            <p:ph type="title"/>
          </p:nvPr>
        </p:nvSpPr>
        <p:spPr>
          <a:xfrm>
            <a:off x="964788" y="804333"/>
            <a:ext cx="3391900" cy="5249334"/>
          </a:xfrm>
        </p:spPr>
        <p:txBody>
          <a:bodyPr>
            <a:normAutofit/>
          </a:bodyPr>
          <a:lstStyle/>
          <a:p>
            <a:pPr algn="r"/>
            <a:r>
              <a:rPr lang="en-GB" dirty="0"/>
              <a:t>Reliability– so what questions might you ask?</a:t>
            </a:r>
            <a:endParaRPr lang="en-GB"/>
          </a:p>
        </p:txBody>
      </p:sp>
      <p:cxnSp>
        <p:nvCxnSpPr>
          <p:cNvPr id="10" name="Straight Connector 9">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2CF3C6-79D4-1F74-DE17-E9F7C04C9C2B}"/>
              </a:ext>
            </a:extLst>
          </p:cNvPr>
          <p:cNvSpPr>
            <a:spLocks noGrp="1"/>
          </p:cNvSpPr>
          <p:nvPr>
            <p:ph idx="1"/>
          </p:nvPr>
        </p:nvSpPr>
        <p:spPr>
          <a:xfrm>
            <a:off x="4999330" y="804333"/>
            <a:ext cx="6257721" cy="5249334"/>
          </a:xfrm>
        </p:spPr>
        <p:txBody>
          <a:bodyPr anchor="ctr">
            <a:normAutofit/>
          </a:bodyPr>
          <a:lstStyle/>
          <a:p>
            <a:r>
              <a:rPr lang="en-GB" dirty="0"/>
              <a:t>Based on a scale between 1 and 10, with 10 being the highest score how would you rate the reliability we have shown in dealing with you?</a:t>
            </a:r>
          </a:p>
          <a:p>
            <a:r>
              <a:rPr lang="en-GB" dirty="0"/>
              <a:t>What were the main reasons for awarding this score?</a:t>
            </a:r>
          </a:p>
          <a:p>
            <a:r>
              <a:rPr lang="en-GB" dirty="0"/>
              <a:t>What can we do ( if needed) to improve?</a:t>
            </a:r>
          </a:p>
        </p:txBody>
      </p:sp>
    </p:spTree>
    <p:extLst>
      <p:ext uri="{BB962C8B-B14F-4D97-AF65-F5344CB8AC3E}">
        <p14:creationId xmlns:p14="http://schemas.microsoft.com/office/powerpoint/2010/main" val="1334473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5D6435-68AF-E426-EF99-98D9F18F7E06}"/>
              </a:ext>
            </a:extLst>
          </p:cNvPr>
          <p:cNvSpPr>
            <a:spLocks noGrp="1"/>
          </p:cNvSpPr>
          <p:nvPr>
            <p:ph type="title"/>
          </p:nvPr>
        </p:nvSpPr>
        <p:spPr>
          <a:xfrm>
            <a:off x="964788" y="804333"/>
            <a:ext cx="3391900" cy="5249334"/>
          </a:xfrm>
        </p:spPr>
        <p:txBody>
          <a:bodyPr>
            <a:normAutofit/>
          </a:bodyPr>
          <a:lstStyle/>
          <a:p>
            <a:pPr algn="r"/>
            <a:r>
              <a:rPr lang="en-GB">
                <a:solidFill>
                  <a:srgbClr val="FFFFFF"/>
                </a:solidFill>
              </a:rPr>
              <a:t>Competence – </a:t>
            </a:r>
            <a:r>
              <a:rPr lang="en-GB" i="1">
                <a:solidFill>
                  <a:srgbClr val="FFFFFF"/>
                </a:solidFill>
              </a:rPr>
              <a:t>You know I can do this: You know if I can’t</a:t>
            </a:r>
          </a:p>
        </p:txBody>
      </p:sp>
      <p:sp>
        <p:nvSpPr>
          <p:cNvPr id="3" name="Content Placeholder 2">
            <a:extLst>
              <a:ext uri="{FF2B5EF4-FFF2-40B4-BE49-F238E27FC236}">
                <a16:creationId xmlns:a16="http://schemas.microsoft.com/office/drawing/2014/main" id="{583C9966-8BFC-BEDC-A491-F014F09B0D63}"/>
              </a:ext>
            </a:extLst>
          </p:cNvPr>
          <p:cNvSpPr>
            <a:spLocks noGrp="1"/>
          </p:cNvSpPr>
          <p:nvPr>
            <p:ph idx="1"/>
          </p:nvPr>
        </p:nvSpPr>
        <p:spPr>
          <a:xfrm>
            <a:off x="4951048" y="804333"/>
            <a:ext cx="6306003" cy="5249334"/>
          </a:xfrm>
        </p:spPr>
        <p:txBody>
          <a:bodyPr anchor="ctr">
            <a:normAutofit/>
          </a:bodyPr>
          <a:lstStyle/>
          <a:p>
            <a:r>
              <a:rPr lang="en-GB" dirty="0"/>
              <a:t>You have the ability</a:t>
            </a:r>
          </a:p>
          <a:p>
            <a:r>
              <a:rPr lang="en-GB" dirty="0"/>
              <a:t>Others believe you have the requisite skills, knowledge and expertise</a:t>
            </a:r>
          </a:p>
          <a:p>
            <a:r>
              <a:rPr lang="en-GB" dirty="0"/>
              <a:t>If you can’t do it you let us know and seek assistance</a:t>
            </a:r>
          </a:p>
        </p:txBody>
      </p:sp>
    </p:spTree>
    <p:extLst>
      <p:ext uri="{BB962C8B-B14F-4D97-AF65-F5344CB8AC3E}">
        <p14:creationId xmlns:p14="http://schemas.microsoft.com/office/powerpoint/2010/main" val="3584331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C807FF-C9E8-6191-6708-17B07729948B}"/>
              </a:ext>
            </a:extLst>
          </p:cNvPr>
          <p:cNvSpPr>
            <a:spLocks noGrp="1"/>
          </p:cNvSpPr>
          <p:nvPr>
            <p:ph type="title"/>
          </p:nvPr>
        </p:nvSpPr>
        <p:spPr>
          <a:xfrm>
            <a:off x="964788" y="804333"/>
            <a:ext cx="3391900" cy="5249334"/>
          </a:xfrm>
        </p:spPr>
        <p:txBody>
          <a:bodyPr>
            <a:normAutofit/>
          </a:bodyPr>
          <a:lstStyle/>
          <a:p>
            <a:pPr algn="r"/>
            <a:r>
              <a:rPr lang="en-GB" dirty="0"/>
              <a:t>Competence – an example</a:t>
            </a:r>
            <a:endParaRPr lang="en-GB"/>
          </a:p>
        </p:txBody>
      </p:sp>
      <p:cxnSp>
        <p:nvCxnSpPr>
          <p:cNvPr id="10" name="Straight Connector 9">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04BB2B4-D8AA-5A3E-111E-8342E99D6A20}"/>
              </a:ext>
            </a:extLst>
          </p:cNvPr>
          <p:cNvSpPr>
            <a:spLocks noGrp="1"/>
          </p:cNvSpPr>
          <p:nvPr>
            <p:ph idx="1"/>
          </p:nvPr>
        </p:nvSpPr>
        <p:spPr>
          <a:xfrm>
            <a:off x="4999330" y="804333"/>
            <a:ext cx="6257721" cy="5249334"/>
          </a:xfrm>
        </p:spPr>
        <p:txBody>
          <a:bodyPr anchor="ctr">
            <a:normAutofit/>
          </a:bodyPr>
          <a:lstStyle/>
          <a:p>
            <a:r>
              <a:rPr lang="en-GB" dirty="0"/>
              <a:t>Jack, an adviser, is meeting a new customer.  He doesn’t want to set himself as an expert to be shot down over a technical issue from which he is not aware.</a:t>
            </a:r>
          </a:p>
          <a:p>
            <a:r>
              <a:rPr lang="en-GB" dirty="0"/>
              <a:t>He outlines to the customer his extensive experience and expertise with the caveat that if there is a question /area where he does not know the answer, he will tap into the technical expertise provided by his Head Office</a:t>
            </a:r>
          </a:p>
          <a:p>
            <a:r>
              <a:rPr lang="en-GB" dirty="0"/>
              <a:t>The customer is reassured by Jack’s honesty and the </a:t>
            </a:r>
            <a:r>
              <a:rPr lang="en-GB"/>
              <a:t>meeting ran </a:t>
            </a:r>
            <a:r>
              <a:rPr lang="en-GB" dirty="0"/>
              <a:t>smoothly</a:t>
            </a:r>
          </a:p>
        </p:txBody>
      </p:sp>
    </p:spTree>
    <p:extLst>
      <p:ext uri="{BB962C8B-B14F-4D97-AF65-F5344CB8AC3E}">
        <p14:creationId xmlns:p14="http://schemas.microsoft.com/office/powerpoint/2010/main" val="3352963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517EA7D-5A5F-B3BB-30DC-068083761ED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14B4F1-B49A-7FAF-EB70-21911205281C}"/>
              </a:ext>
            </a:extLst>
          </p:cNvPr>
          <p:cNvSpPr>
            <a:spLocks noGrp="1"/>
          </p:cNvSpPr>
          <p:nvPr>
            <p:ph type="title"/>
          </p:nvPr>
        </p:nvSpPr>
        <p:spPr>
          <a:xfrm>
            <a:off x="964788" y="804333"/>
            <a:ext cx="3391900" cy="5249334"/>
          </a:xfrm>
        </p:spPr>
        <p:txBody>
          <a:bodyPr>
            <a:normAutofit/>
          </a:bodyPr>
          <a:lstStyle/>
          <a:p>
            <a:pPr algn="r"/>
            <a:r>
              <a:rPr lang="en-GB"/>
              <a:t>COMPETENCE– </a:t>
            </a:r>
            <a:r>
              <a:rPr lang="en-GB" dirty="0"/>
              <a:t>so what questions might you ask?</a:t>
            </a:r>
          </a:p>
        </p:txBody>
      </p:sp>
      <p:cxnSp>
        <p:nvCxnSpPr>
          <p:cNvPr id="10" name="Straight Connector 9">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08C82F9-4621-F420-EA0F-004B2A406A9C}"/>
              </a:ext>
            </a:extLst>
          </p:cNvPr>
          <p:cNvSpPr>
            <a:spLocks noGrp="1"/>
          </p:cNvSpPr>
          <p:nvPr>
            <p:ph idx="1"/>
          </p:nvPr>
        </p:nvSpPr>
        <p:spPr>
          <a:xfrm>
            <a:off x="4999330" y="804333"/>
            <a:ext cx="6257721" cy="5249334"/>
          </a:xfrm>
        </p:spPr>
        <p:txBody>
          <a:bodyPr anchor="ctr">
            <a:normAutofit/>
          </a:bodyPr>
          <a:lstStyle/>
          <a:p>
            <a:r>
              <a:rPr lang="en-GB" dirty="0"/>
              <a:t>Based on a scale between 1 and 10, with 10 being the highest score how would you rate our competence we have shown in dealing with you?</a:t>
            </a:r>
          </a:p>
          <a:p>
            <a:r>
              <a:rPr lang="en-GB" dirty="0"/>
              <a:t>What were the main reasons for awarding this score?</a:t>
            </a:r>
          </a:p>
          <a:p>
            <a:r>
              <a:rPr lang="en-GB" dirty="0"/>
              <a:t>What can we do ( if needed) to improve?</a:t>
            </a:r>
          </a:p>
        </p:txBody>
      </p:sp>
    </p:spTree>
    <p:extLst>
      <p:ext uri="{BB962C8B-B14F-4D97-AF65-F5344CB8AC3E}">
        <p14:creationId xmlns:p14="http://schemas.microsoft.com/office/powerpoint/2010/main" val="41446920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C0365A3-9839-4FC6-BFF6-7115C711F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E4BFAD-7354-95DB-A796-92AD36D7CBD8}"/>
              </a:ext>
            </a:extLst>
          </p:cNvPr>
          <p:cNvSpPr>
            <a:spLocks noGrp="1"/>
          </p:cNvSpPr>
          <p:nvPr>
            <p:ph type="title"/>
          </p:nvPr>
        </p:nvSpPr>
        <p:spPr>
          <a:xfrm>
            <a:off x="643468" y="643467"/>
            <a:ext cx="3415612" cy="5571066"/>
          </a:xfrm>
        </p:spPr>
        <p:txBody>
          <a:bodyPr>
            <a:normAutofit/>
          </a:bodyPr>
          <a:lstStyle/>
          <a:p>
            <a:r>
              <a:rPr lang="en-GB">
                <a:solidFill>
                  <a:srgbClr val="FFFFFF"/>
                </a:solidFill>
              </a:rPr>
              <a:t>How it can work with Consumer Duty</a:t>
            </a:r>
          </a:p>
        </p:txBody>
      </p:sp>
      <p:graphicFrame>
        <p:nvGraphicFramePr>
          <p:cNvPr id="5" name="Content Placeholder 2">
            <a:extLst>
              <a:ext uri="{FF2B5EF4-FFF2-40B4-BE49-F238E27FC236}">
                <a16:creationId xmlns:a16="http://schemas.microsoft.com/office/drawing/2014/main" id="{52507C33-066B-AE9B-E213-6F2D12CEC490}"/>
              </a:ext>
            </a:extLst>
          </p:cNvPr>
          <p:cNvGraphicFramePr>
            <a:graphicFrameLocks noGrp="1"/>
          </p:cNvGraphicFramePr>
          <p:nvPr>
            <p:ph idx="1"/>
            <p:extLst>
              <p:ext uri="{D42A27DB-BD31-4B8C-83A1-F6EECF244321}">
                <p14:modId xmlns:p14="http://schemas.microsoft.com/office/powerpoint/2010/main" val="2834390774"/>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5814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F1D25-8522-60B4-15AF-94E7FA8194B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4443872-2D37-29A1-BA42-227AA298708E}"/>
              </a:ext>
            </a:extLst>
          </p:cNvPr>
          <p:cNvSpPr>
            <a:spLocks noGrp="1"/>
          </p:cNvSpPr>
          <p:nvPr>
            <p:ph type="title"/>
          </p:nvPr>
        </p:nvSpPr>
        <p:spPr>
          <a:xfrm>
            <a:off x="2013360" y="1382486"/>
            <a:ext cx="2660686" cy="4093028"/>
          </a:xfrm>
        </p:spPr>
        <p:txBody>
          <a:bodyPr anchor="ctr">
            <a:normAutofit/>
          </a:bodyPr>
          <a:lstStyle/>
          <a:p>
            <a:pPr algn="ctr"/>
            <a:r>
              <a:rPr lang="en-GB" sz="3800" b="1" dirty="0"/>
              <a:t>OVERALL TRUST </a:t>
            </a:r>
            <a:br>
              <a:rPr lang="en-GB" sz="3800" b="1" dirty="0"/>
            </a:br>
            <a:r>
              <a:rPr lang="en-GB" sz="3800" b="1" dirty="0"/>
              <a:t>SCORE</a:t>
            </a:r>
            <a:br>
              <a:rPr lang="en-GB" sz="3800" dirty="0"/>
            </a:br>
            <a:br>
              <a:rPr lang="en-GB" sz="3800" dirty="0"/>
            </a:br>
            <a:r>
              <a:rPr lang="en-GB" sz="3800" b="1" dirty="0"/>
              <a:t>7.25</a:t>
            </a:r>
          </a:p>
        </p:txBody>
      </p:sp>
      <p:graphicFrame>
        <p:nvGraphicFramePr>
          <p:cNvPr id="5" name="Content Placeholder 1">
            <a:extLst>
              <a:ext uri="{FF2B5EF4-FFF2-40B4-BE49-F238E27FC236}">
                <a16:creationId xmlns:a16="http://schemas.microsoft.com/office/drawing/2014/main" id="{BB3C1065-3046-4E9F-D9CF-E858B69BD57A}"/>
              </a:ext>
            </a:extLst>
          </p:cNvPr>
          <p:cNvGraphicFramePr>
            <a:graphicFrameLocks noGrp="1"/>
          </p:cNvGraphicFramePr>
          <p:nvPr>
            <p:ph idx="1"/>
            <p:extLst>
              <p:ext uri="{D42A27DB-BD31-4B8C-83A1-F6EECF244321}">
                <p14:modId xmlns:p14="http://schemas.microsoft.com/office/powerpoint/2010/main" val="2545906625"/>
              </p:ext>
            </p:extLst>
          </p:nvPr>
        </p:nvGraphicFramePr>
        <p:xfrm>
          <a:off x="5211415" y="944564"/>
          <a:ext cx="4971603"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485A3C23-DEA3-BA82-4704-A3EA521F91C8}"/>
              </a:ext>
            </a:extLst>
          </p:cNvPr>
          <p:cNvSpPr txBox="1"/>
          <p:nvPr/>
        </p:nvSpPr>
        <p:spPr>
          <a:xfrm>
            <a:off x="1140311" y="451821"/>
            <a:ext cx="4260028" cy="707886"/>
          </a:xfrm>
          <a:prstGeom prst="rect">
            <a:avLst/>
          </a:prstGeom>
          <a:noFill/>
        </p:spPr>
        <p:txBody>
          <a:bodyPr wrap="square" rtlCol="0">
            <a:spAutoFit/>
          </a:bodyPr>
          <a:lstStyle/>
          <a:p>
            <a:r>
              <a:rPr lang="en-GB" sz="4000" dirty="0"/>
              <a:t>An Example</a:t>
            </a:r>
          </a:p>
        </p:txBody>
      </p:sp>
    </p:spTree>
    <p:extLst>
      <p:ext uri="{BB962C8B-B14F-4D97-AF65-F5344CB8AC3E}">
        <p14:creationId xmlns:p14="http://schemas.microsoft.com/office/powerpoint/2010/main" val="1537240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C0365A3-9839-4FC6-BFF6-7115C711F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6BF659-4477-4E42-6A2C-AFF2494AE1C9}"/>
              </a:ext>
            </a:extLst>
          </p:cNvPr>
          <p:cNvSpPr>
            <a:spLocks noGrp="1"/>
          </p:cNvSpPr>
          <p:nvPr>
            <p:ph type="title"/>
          </p:nvPr>
        </p:nvSpPr>
        <p:spPr>
          <a:xfrm>
            <a:off x="643468" y="643467"/>
            <a:ext cx="3415612" cy="5571066"/>
          </a:xfrm>
        </p:spPr>
        <p:txBody>
          <a:bodyPr>
            <a:normAutofit/>
          </a:bodyPr>
          <a:lstStyle/>
          <a:p>
            <a:r>
              <a:rPr lang="en-GB">
                <a:solidFill>
                  <a:srgbClr val="FFFFFF"/>
                </a:solidFill>
              </a:rPr>
              <a:t>Differentiate the results by customer type/category</a:t>
            </a:r>
          </a:p>
        </p:txBody>
      </p:sp>
      <p:graphicFrame>
        <p:nvGraphicFramePr>
          <p:cNvPr id="5" name="Content Placeholder 2">
            <a:extLst>
              <a:ext uri="{FF2B5EF4-FFF2-40B4-BE49-F238E27FC236}">
                <a16:creationId xmlns:a16="http://schemas.microsoft.com/office/drawing/2014/main" id="{95131882-EB81-D672-8E9A-3BEEDD99CB1A}"/>
              </a:ext>
            </a:extLst>
          </p:cNvPr>
          <p:cNvGraphicFramePr>
            <a:graphicFrameLocks noGrp="1"/>
          </p:cNvGraphicFramePr>
          <p:nvPr>
            <p:ph idx="1"/>
            <p:extLst>
              <p:ext uri="{D42A27DB-BD31-4B8C-83A1-F6EECF244321}">
                <p14:modId xmlns:p14="http://schemas.microsoft.com/office/powerpoint/2010/main" val="386328959"/>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7145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7670A-C30C-688F-DF24-528BFBEC1853}"/>
              </a:ext>
            </a:extLst>
          </p:cNvPr>
          <p:cNvSpPr>
            <a:spLocks noGrp="1"/>
          </p:cNvSpPr>
          <p:nvPr>
            <p:ph type="title"/>
          </p:nvPr>
        </p:nvSpPr>
        <p:spPr/>
        <p:txBody>
          <a:bodyPr/>
          <a:lstStyle/>
          <a:p>
            <a:r>
              <a:rPr lang="en-GB" dirty="0"/>
              <a:t>An example</a:t>
            </a:r>
          </a:p>
        </p:txBody>
      </p:sp>
      <p:pic>
        <p:nvPicPr>
          <p:cNvPr id="5" name="Content Placeholder 4" descr="A table with a number of lines and text">
            <a:extLst>
              <a:ext uri="{FF2B5EF4-FFF2-40B4-BE49-F238E27FC236}">
                <a16:creationId xmlns:a16="http://schemas.microsoft.com/office/drawing/2014/main" id="{D2C296C8-FB0D-640A-4743-3259FE5264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6262" y="2086985"/>
            <a:ext cx="10392152" cy="2876492"/>
          </a:xfrm>
        </p:spPr>
      </p:pic>
    </p:spTree>
    <p:extLst>
      <p:ext uri="{BB962C8B-B14F-4D97-AF65-F5344CB8AC3E}">
        <p14:creationId xmlns:p14="http://schemas.microsoft.com/office/powerpoint/2010/main" val="20146867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87690-9477-64FC-8668-BFD993C6AD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15244F-76D9-5734-38E1-7FF9497D4145}"/>
              </a:ext>
            </a:extLst>
          </p:cNvPr>
          <p:cNvSpPr>
            <a:spLocks noGrp="1"/>
          </p:cNvSpPr>
          <p:nvPr>
            <p:ph type="title"/>
          </p:nvPr>
        </p:nvSpPr>
        <p:spPr/>
        <p:txBody>
          <a:bodyPr/>
          <a:lstStyle/>
          <a:p>
            <a:r>
              <a:rPr lang="en-GB" dirty="0"/>
              <a:t>An example</a:t>
            </a:r>
          </a:p>
        </p:txBody>
      </p:sp>
      <p:pic>
        <p:nvPicPr>
          <p:cNvPr id="5" name="Content Placeholder 4" descr="A table with a number of lines and text">
            <a:extLst>
              <a:ext uri="{FF2B5EF4-FFF2-40B4-BE49-F238E27FC236}">
                <a16:creationId xmlns:a16="http://schemas.microsoft.com/office/drawing/2014/main" id="{8409A82B-FF2B-FC3D-C90A-2C84B5641F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6262" y="2086985"/>
            <a:ext cx="10392152" cy="2876492"/>
          </a:xfrm>
        </p:spPr>
      </p:pic>
      <p:sp>
        <p:nvSpPr>
          <p:cNvPr id="3" name="TextBox 2">
            <a:extLst>
              <a:ext uri="{FF2B5EF4-FFF2-40B4-BE49-F238E27FC236}">
                <a16:creationId xmlns:a16="http://schemas.microsoft.com/office/drawing/2014/main" id="{4DB95678-8738-E3DA-814F-EFA565BE8DE6}"/>
              </a:ext>
            </a:extLst>
          </p:cNvPr>
          <p:cNvSpPr txBox="1"/>
          <p:nvPr/>
        </p:nvSpPr>
        <p:spPr>
          <a:xfrm>
            <a:off x="7080324" y="1625320"/>
            <a:ext cx="2205318" cy="923330"/>
          </a:xfrm>
          <a:prstGeom prst="rect">
            <a:avLst/>
          </a:prstGeom>
          <a:solidFill>
            <a:srgbClr val="FFFF00"/>
          </a:solidFill>
        </p:spPr>
        <p:txBody>
          <a:bodyPr wrap="square" rtlCol="0">
            <a:spAutoFit/>
          </a:bodyPr>
          <a:lstStyle/>
          <a:p>
            <a:r>
              <a:rPr lang="en-GB" dirty="0"/>
              <a:t>You can add evidence provided as a note</a:t>
            </a:r>
          </a:p>
        </p:txBody>
      </p:sp>
      <p:sp>
        <p:nvSpPr>
          <p:cNvPr id="4" name="TextBox 3">
            <a:extLst>
              <a:ext uri="{FF2B5EF4-FFF2-40B4-BE49-F238E27FC236}">
                <a16:creationId xmlns:a16="http://schemas.microsoft.com/office/drawing/2014/main" id="{358F6434-0D2C-BFA7-0926-40F3A9488BD4}"/>
              </a:ext>
            </a:extLst>
          </p:cNvPr>
          <p:cNvSpPr txBox="1"/>
          <p:nvPr/>
        </p:nvSpPr>
        <p:spPr>
          <a:xfrm>
            <a:off x="7080324" y="5197737"/>
            <a:ext cx="2205318" cy="646331"/>
          </a:xfrm>
          <a:prstGeom prst="rect">
            <a:avLst/>
          </a:prstGeom>
          <a:solidFill>
            <a:srgbClr val="FFFF00"/>
          </a:solidFill>
        </p:spPr>
        <p:txBody>
          <a:bodyPr wrap="square" rtlCol="0">
            <a:spAutoFit/>
          </a:bodyPr>
          <a:lstStyle/>
          <a:p>
            <a:r>
              <a:rPr lang="en-GB" dirty="0"/>
              <a:t>You can RAG rate your ratings</a:t>
            </a:r>
          </a:p>
        </p:txBody>
      </p:sp>
      <p:sp>
        <p:nvSpPr>
          <p:cNvPr id="6" name="TextBox 5">
            <a:extLst>
              <a:ext uri="{FF2B5EF4-FFF2-40B4-BE49-F238E27FC236}">
                <a16:creationId xmlns:a16="http://schemas.microsoft.com/office/drawing/2014/main" id="{CB442E2E-82F8-7768-677E-638950299A86}"/>
              </a:ext>
            </a:extLst>
          </p:cNvPr>
          <p:cNvSpPr txBox="1"/>
          <p:nvPr/>
        </p:nvSpPr>
        <p:spPr>
          <a:xfrm>
            <a:off x="2906359" y="5190359"/>
            <a:ext cx="2205318" cy="646331"/>
          </a:xfrm>
          <a:prstGeom prst="rect">
            <a:avLst/>
          </a:prstGeom>
          <a:solidFill>
            <a:srgbClr val="FFFF00"/>
          </a:solidFill>
        </p:spPr>
        <p:txBody>
          <a:bodyPr wrap="square" rtlCol="0">
            <a:spAutoFit/>
          </a:bodyPr>
          <a:lstStyle/>
          <a:p>
            <a:r>
              <a:rPr lang="en-GB" dirty="0"/>
              <a:t>You can set your own categories</a:t>
            </a:r>
          </a:p>
        </p:txBody>
      </p:sp>
    </p:spTree>
    <p:extLst>
      <p:ext uri="{BB962C8B-B14F-4D97-AF65-F5344CB8AC3E}">
        <p14:creationId xmlns:p14="http://schemas.microsoft.com/office/powerpoint/2010/main" val="37098256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15F50F-11D2-BEF5-5F8A-D2FC3B197DF2}"/>
              </a:ext>
            </a:extLst>
          </p:cNvPr>
          <p:cNvSpPr>
            <a:spLocks noGrp="1"/>
          </p:cNvSpPr>
          <p:nvPr>
            <p:ph type="title"/>
          </p:nvPr>
        </p:nvSpPr>
        <p:spPr>
          <a:xfrm>
            <a:off x="964788" y="804333"/>
            <a:ext cx="3391900" cy="5249334"/>
          </a:xfrm>
        </p:spPr>
        <p:txBody>
          <a:bodyPr>
            <a:normAutofit/>
          </a:bodyPr>
          <a:lstStyle/>
          <a:p>
            <a:pPr algn="r"/>
            <a:r>
              <a:rPr lang="en-GB">
                <a:solidFill>
                  <a:srgbClr val="FFFFFF"/>
                </a:solidFill>
              </a:rPr>
              <a:t>Integrate with customer feedback	</a:t>
            </a:r>
          </a:p>
        </p:txBody>
      </p:sp>
      <p:sp>
        <p:nvSpPr>
          <p:cNvPr id="3" name="Content Placeholder 2">
            <a:extLst>
              <a:ext uri="{FF2B5EF4-FFF2-40B4-BE49-F238E27FC236}">
                <a16:creationId xmlns:a16="http://schemas.microsoft.com/office/drawing/2014/main" id="{88EE504A-6711-22B1-4D7C-DDDF2C48FC27}"/>
              </a:ext>
            </a:extLst>
          </p:cNvPr>
          <p:cNvSpPr>
            <a:spLocks noGrp="1"/>
          </p:cNvSpPr>
          <p:nvPr>
            <p:ph idx="1"/>
          </p:nvPr>
        </p:nvSpPr>
        <p:spPr>
          <a:xfrm>
            <a:off x="4951048" y="804333"/>
            <a:ext cx="6306003" cy="5249334"/>
          </a:xfrm>
        </p:spPr>
        <p:txBody>
          <a:bodyPr anchor="ctr">
            <a:normAutofit/>
          </a:bodyPr>
          <a:lstStyle/>
          <a:p>
            <a:r>
              <a:rPr lang="en-GB" dirty="0"/>
              <a:t>You will already have approach to seeking customer feedback</a:t>
            </a:r>
          </a:p>
          <a:p>
            <a:r>
              <a:rPr lang="en-GB" dirty="0"/>
              <a:t>Establish a method to add the 4 Trust questions to your approach and how you can isolate the Trust Index</a:t>
            </a:r>
          </a:p>
        </p:txBody>
      </p:sp>
    </p:spTree>
    <p:extLst>
      <p:ext uri="{BB962C8B-B14F-4D97-AF65-F5344CB8AC3E}">
        <p14:creationId xmlns:p14="http://schemas.microsoft.com/office/powerpoint/2010/main" val="38543315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917229-180C-5FA7-2504-9E7108485B31}"/>
              </a:ext>
            </a:extLst>
          </p:cNvPr>
          <p:cNvSpPr>
            <a:spLocks noGrp="1"/>
          </p:cNvSpPr>
          <p:nvPr>
            <p:ph type="title"/>
          </p:nvPr>
        </p:nvSpPr>
        <p:spPr>
          <a:xfrm>
            <a:off x="964788" y="804333"/>
            <a:ext cx="3391900" cy="5249334"/>
          </a:xfrm>
        </p:spPr>
        <p:txBody>
          <a:bodyPr>
            <a:normAutofit/>
          </a:bodyPr>
          <a:lstStyle/>
          <a:p>
            <a:pPr algn="r"/>
            <a:r>
              <a:rPr lang="en-GB">
                <a:solidFill>
                  <a:srgbClr val="FFFFFF"/>
                </a:solidFill>
              </a:rPr>
              <a:t>Remember</a:t>
            </a:r>
          </a:p>
        </p:txBody>
      </p:sp>
      <p:sp>
        <p:nvSpPr>
          <p:cNvPr id="3" name="Content Placeholder 2">
            <a:extLst>
              <a:ext uri="{FF2B5EF4-FFF2-40B4-BE49-F238E27FC236}">
                <a16:creationId xmlns:a16="http://schemas.microsoft.com/office/drawing/2014/main" id="{533039D7-7C1E-EC65-A7A6-1DB3EE722E5C}"/>
              </a:ext>
            </a:extLst>
          </p:cNvPr>
          <p:cNvSpPr>
            <a:spLocks noGrp="1"/>
          </p:cNvSpPr>
          <p:nvPr>
            <p:ph idx="1"/>
          </p:nvPr>
        </p:nvSpPr>
        <p:spPr>
          <a:xfrm>
            <a:off x="4951048" y="804333"/>
            <a:ext cx="6306003" cy="5249334"/>
          </a:xfrm>
        </p:spPr>
        <p:txBody>
          <a:bodyPr anchor="ctr">
            <a:normAutofit/>
          </a:bodyPr>
          <a:lstStyle/>
          <a:p>
            <a:r>
              <a:rPr lang="en-GB" dirty="0"/>
              <a:t>Only by changing what you say and how you act can affect how others assess your trustworthiness</a:t>
            </a:r>
          </a:p>
        </p:txBody>
      </p:sp>
    </p:spTree>
    <p:extLst>
      <p:ext uri="{BB962C8B-B14F-4D97-AF65-F5344CB8AC3E}">
        <p14:creationId xmlns:p14="http://schemas.microsoft.com/office/powerpoint/2010/main" val="3836106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B1E1F9-19D7-0EF7-7106-76FADD0F28CA}"/>
              </a:ext>
            </a:extLst>
          </p:cNvPr>
          <p:cNvSpPr>
            <a:spLocks noGrp="1"/>
          </p:cNvSpPr>
          <p:nvPr>
            <p:ph type="title"/>
          </p:nvPr>
        </p:nvSpPr>
        <p:spPr>
          <a:xfrm>
            <a:off x="964788" y="804333"/>
            <a:ext cx="3391900" cy="5249334"/>
          </a:xfrm>
        </p:spPr>
        <p:txBody>
          <a:bodyPr>
            <a:normAutofit/>
          </a:bodyPr>
          <a:lstStyle/>
          <a:p>
            <a:pPr algn="r"/>
            <a:r>
              <a:rPr lang="en-GB">
                <a:solidFill>
                  <a:srgbClr val="FFFFFF"/>
                </a:solidFill>
              </a:rPr>
              <a:t>How to repair Trust</a:t>
            </a:r>
          </a:p>
        </p:txBody>
      </p:sp>
      <p:sp>
        <p:nvSpPr>
          <p:cNvPr id="3" name="Content Placeholder 2">
            <a:extLst>
              <a:ext uri="{FF2B5EF4-FFF2-40B4-BE49-F238E27FC236}">
                <a16:creationId xmlns:a16="http://schemas.microsoft.com/office/drawing/2014/main" id="{53C2C640-9A8C-B49F-6D43-9AE1B17748A4}"/>
              </a:ext>
            </a:extLst>
          </p:cNvPr>
          <p:cNvSpPr>
            <a:spLocks noGrp="1"/>
          </p:cNvSpPr>
          <p:nvPr>
            <p:ph idx="1"/>
          </p:nvPr>
        </p:nvSpPr>
        <p:spPr>
          <a:xfrm>
            <a:off x="4951048" y="804333"/>
            <a:ext cx="6306003" cy="5249334"/>
          </a:xfrm>
        </p:spPr>
        <p:txBody>
          <a:bodyPr anchor="ctr">
            <a:normAutofit/>
          </a:bodyPr>
          <a:lstStyle/>
          <a:p>
            <a:r>
              <a:rPr lang="en-GB" dirty="0"/>
              <a:t>You share a mutual goal – to Trust each other</a:t>
            </a:r>
          </a:p>
          <a:p>
            <a:r>
              <a:rPr lang="en-GB" dirty="0"/>
              <a:t>Which element is broken – what evidence has been cited?</a:t>
            </a:r>
          </a:p>
          <a:p>
            <a:r>
              <a:rPr lang="en-GB" dirty="0"/>
              <a:t>Seek customer’s views ; LISTEN</a:t>
            </a:r>
          </a:p>
          <a:p>
            <a:r>
              <a:rPr lang="en-GB" dirty="0"/>
              <a:t>Respond honestly</a:t>
            </a:r>
          </a:p>
          <a:p>
            <a:r>
              <a:rPr lang="en-GB" dirty="0"/>
              <a:t>What can you do to repair/regain trust</a:t>
            </a:r>
          </a:p>
          <a:p>
            <a:r>
              <a:rPr lang="en-GB" dirty="0"/>
              <a:t>Offer your commitment</a:t>
            </a:r>
          </a:p>
        </p:txBody>
      </p:sp>
    </p:spTree>
    <p:extLst>
      <p:ext uri="{BB962C8B-B14F-4D97-AF65-F5344CB8AC3E}">
        <p14:creationId xmlns:p14="http://schemas.microsoft.com/office/powerpoint/2010/main" val="40681820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D0FB6E-F132-EDCD-0498-506D59EB2FEC}"/>
              </a:ext>
            </a:extLst>
          </p:cNvPr>
          <p:cNvSpPr>
            <a:spLocks noGrp="1"/>
          </p:cNvSpPr>
          <p:nvPr>
            <p:ph type="title"/>
          </p:nvPr>
        </p:nvSpPr>
        <p:spPr>
          <a:xfrm>
            <a:off x="964788" y="804333"/>
            <a:ext cx="3391900" cy="5249334"/>
          </a:xfrm>
        </p:spPr>
        <p:txBody>
          <a:bodyPr>
            <a:normAutofit/>
          </a:bodyPr>
          <a:lstStyle/>
          <a:p>
            <a:pPr algn="r"/>
            <a:r>
              <a:rPr lang="en-GB">
                <a:solidFill>
                  <a:srgbClr val="FFFFFF"/>
                </a:solidFill>
              </a:rPr>
              <a:t>Your actions</a:t>
            </a:r>
          </a:p>
        </p:txBody>
      </p:sp>
      <p:sp>
        <p:nvSpPr>
          <p:cNvPr id="3" name="Content Placeholder 2">
            <a:extLst>
              <a:ext uri="{FF2B5EF4-FFF2-40B4-BE49-F238E27FC236}">
                <a16:creationId xmlns:a16="http://schemas.microsoft.com/office/drawing/2014/main" id="{E9041177-DABC-D3E3-A8D4-30E5405A58CC}"/>
              </a:ext>
            </a:extLst>
          </p:cNvPr>
          <p:cNvSpPr>
            <a:spLocks noGrp="1"/>
          </p:cNvSpPr>
          <p:nvPr>
            <p:ph idx="1"/>
          </p:nvPr>
        </p:nvSpPr>
        <p:spPr>
          <a:xfrm>
            <a:off x="4951048" y="804333"/>
            <a:ext cx="6306003" cy="5249334"/>
          </a:xfrm>
        </p:spPr>
        <p:txBody>
          <a:bodyPr anchor="ctr">
            <a:normAutofit/>
          </a:bodyPr>
          <a:lstStyle/>
          <a:p>
            <a:r>
              <a:rPr lang="en-GB"/>
              <a:t>1</a:t>
            </a:r>
          </a:p>
          <a:p>
            <a:r>
              <a:rPr lang="en-GB"/>
              <a:t>2</a:t>
            </a:r>
          </a:p>
          <a:p>
            <a:r>
              <a:rPr lang="en-GB"/>
              <a:t>3</a:t>
            </a:r>
          </a:p>
          <a:p>
            <a:pPr marL="0" indent="0">
              <a:buNone/>
            </a:pPr>
            <a:endParaRPr lang="en-GB" dirty="0"/>
          </a:p>
        </p:txBody>
      </p:sp>
    </p:spTree>
    <p:extLst>
      <p:ext uri="{BB962C8B-B14F-4D97-AF65-F5344CB8AC3E}">
        <p14:creationId xmlns:p14="http://schemas.microsoft.com/office/powerpoint/2010/main" val="15858845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docProps/app.xml><?xml version="1.0" encoding="utf-8"?>
<Properties xmlns="http://schemas.openxmlformats.org/officeDocument/2006/extended-properties" xmlns:vt="http://schemas.openxmlformats.org/officeDocument/2006/docPropsVTypes">
  <Template>Integral</Template>
  <TotalTime>290</TotalTime>
  <Words>1812</Words>
  <Application>Microsoft Office PowerPoint</Application>
  <PresentationFormat>Widescreen</PresentationFormat>
  <Paragraphs>171</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Tw Cen MT</vt:lpstr>
      <vt:lpstr>Tw Cen MT Condensed</vt:lpstr>
      <vt:lpstr>Wingdings 3</vt:lpstr>
      <vt:lpstr>Integral</vt:lpstr>
      <vt:lpstr>Consumer Duty –  A question of trust</vt:lpstr>
      <vt:lpstr>Outcomes</vt:lpstr>
      <vt:lpstr>Purpose of Consumer Duty</vt:lpstr>
      <vt:lpstr>The messages from the Financial Lives Survey</vt:lpstr>
      <vt:lpstr>FCA Success Measures</vt:lpstr>
      <vt:lpstr>Consumer Duty Board Reports 12/24</vt:lpstr>
      <vt:lpstr>What about good outcomes?</vt:lpstr>
      <vt:lpstr>Good customer outcome?</vt:lpstr>
      <vt:lpstr>Customers</vt:lpstr>
      <vt:lpstr>Why not ask customers?  Do you Trust us?</vt:lpstr>
      <vt:lpstr>The Thin Book of Trust</vt:lpstr>
      <vt:lpstr>What is Trust?</vt:lpstr>
      <vt:lpstr>What is Trust?</vt:lpstr>
      <vt:lpstr>Trust Assessment</vt:lpstr>
      <vt:lpstr>Care – We’re in this together</vt:lpstr>
      <vt:lpstr>Care – an example</vt:lpstr>
      <vt:lpstr>Care – so what questions might you ask?</vt:lpstr>
      <vt:lpstr>Sincerity – I mean what I say, say what I mean and act accordingly</vt:lpstr>
      <vt:lpstr>Sincerity – an example</vt:lpstr>
      <vt:lpstr>Sincerity – so what questions might you ask?</vt:lpstr>
      <vt:lpstr>Reliability – You can count on me to deliver what I promise </vt:lpstr>
      <vt:lpstr>Reliability – an example</vt:lpstr>
      <vt:lpstr>Reliability– so what questions might you ask?</vt:lpstr>
      <vt:lpstr>Competence – You know I can do this: You know if I can’t</vt:lpstr>
      <vt:lpstr>Competence – an example</vt:lpstr>
      <vt:lpstr>COMPETENCE– so what questions might you ask?</vt:lpstr>
      <vt:lpstr>How it can work with Consumer Duty</vt:lpstr>
      <vt:lpstr>OVERALL TRUST  SCORE  7.25</vt:lpstr>
      <vt:lpstr>Differentiate the results by customer type/category</vt:lpstr>
      <vt:lpstr>An example</vt:lpstr>
      <vt:lpstr>An example</vt:lpstr>
      <vt:lpstr>Integrate with customer feedback </vt:lpstr>
      <vt:lpstr>Remember</vt:lpstr>
      <vt:lpstr>How to repair Trust</vt:lpstr>
      <vt:lpstr>Your actions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dc:creator>
  <cp:lastModifiedBy>Admin</cp:lastModifiedBy>
  <cp:revision>1</cp:revision>
  <dcterms:created xsi:type="dcterms:W3CDTF">2025-01-20T11:50:26Z</dcterms:created>
  <dcterms:modified xsi:type="dcterms:W3CDTF">2025-01-29T14:09:04Z</dcterms:modified>
</cp:coreProperties>
</file>