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792" r:id="rId3"/>
    <p:sldId id="268" r:id="rId4"/>
    <p:sldId id="261" r:id="rId5"/>
    <p:sldId id="262" r:id="rId6"/>
    <p:sldId id="263" r:id="rId7"/>
    <p:sldId id="747" r:id="rId8"/>
    <p:sldId id="755" r:id="rId9"/>
    <p:sldId id="756" r:id="rId10"/>
    <p:sldId id="289" r:id="rId11"/>
    <p:sldId id="366" r:id="rId12"/>
    <p:sldId id="748" r:id="rId13"/>
    <p:sldId id="757" r:id="rId14"/>
    <p:sldId id="758" r:id="rId15"/>
    <p:sldId id="823" r:id="rId16"/>
    <p:sldId id="824" r:id="rId17"/>
    <p:sldId id="825" r:id="rId18"/>
    <p:sldId id="826" r:id="rId19"/>
    <p:sldId id="827" r:id="rId20"/>
    <p:sldId id="828" r:id="rId21"/>
    <p:sldId id="829" r:id="rId22"/>
    <p:sldId id="830" r:id="rId23"/>
    <p:sldId id="831" r:id="rId24"/>
    <p:sldId id="832" r:id="rId25"/>
    <p:sldId id="786" r:id="rId26"/>
    <p:sldId id="833" r:id="rId27"/>
    <p:sldId id="787" r:id="rId28"/>
    <p:sldId id="834" r:id="rId29"/>
    <p:sldId id="835" r:id="rId30"/>
    <p:sldId id="788" r:id="rId31"/>
    <p:sldId id="836" r:id="rId32"/>
    <p:sldId id="822" r:id="rId33"/>
    <p:sldId id="837" r:id="rId34"/>
    <p:sldId id="744" r:id="rId35"/>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D674C6-7019-48EC-9109-8A09F6A1A9A8}" v="1" dt="2024-12-10T08:44:31.1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643"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ffice Admin" userId="8ec022ca3e877920" providerId="LiveId" clId="{D8D674C6-7019-48EC-9109-8A09F6A1A9A8}"/>
    <pc:docChg chg="modSld">
      <pc:chgData name="Office Admin" userId="8ec022ca3e877920" providerId="LiveId" clId="{D8D674C6-7019-48EC-9109-8A09F6A1A9A8}" dt="2024-12-10T08:44:31.088" v="0"/>
      <pc:docMkLst>
        <pc:docMk/>
      </pc:docMkLst>
      <pc:sldChg chg="delSp modAnim">
        <pc:chgData name="Office Admin" userId="8ec022ca3e877920" providerId="LiveId" clId="{D8D674C6-7019-48EC-9109-8A09F6A1A9A8}" dt="2024-12-10T08:44:31.088" v="0"/>
        <pc:sldMkLst>
          <pc:docMk/>
          <pc:sldMk cId="3075842712" sldId="256"/>
        </pc:sldMkLst>
        <pc:picChg chg="del">
          <ac:chgData name="Office Admin" userId="8ec022ca3e877920" providerId="LiveId" clId="{D8D674C6-7019-48EC-9109-8A09F6A1A9A8}" dt="2024-12-10T08:44:31.088" v="0"/>
          <ac:picMkLst>
            <pc:docMk/>
            <pc:sldMk cId="3075842712" sldId="256"/>
            <ac:picMk id="3" creationId="{8C4E8DE1-56D6-4D6A-BACE-EDF0503E45AA}"/>
          </ac:picMkLst>
        </pc:picChg>
      </pc:sldChg>
      <pc:sldChg chg="delSp modAnim">
        <pc:chgData name="Office Admin" userId="8ec022ca3e877920" providerId="LiveId" clId="{D8D674C6-7019-48EC-9109-8A09F6A1A9A8}" dt="2024-12-10T08:44:31.088" v="0"/>
        <pc:sldMkLst>
          <pc:docMk/>
          <pc:sldMk cId="3367482981" sldId="261"/>
        </pc:sldMkLst>
        <pc:picChg chg="del">
          <ac:chgData name="Office Admin" userId="8ec022ca3e877920" providerId="LiveId" clId="{D8D674C6-7019-48EC-9109-8A09F6A1A9A8}" dt="2024-12-10T08:44:31.088" v="0"/>
          <ac:picMkLst>
            <pc:docMk/>
            <pc:sldMk cId="3367482981" sldId="261"/>
            <ac:picMk id="5" creationId="{2E267905-7191-4973-8A2D-C857D5E2FFE0}"/>
          </ac:picMkLst>
        </pc:picChg>
      </pc:sldChg>
      <pc:sldChg chg="delSp modAnim">
        <pc:chgData name="Office Admin" userId="8ec022ca3e877920" providerId="LiveId" clId="{D8D674C6-7019-48EC-9109-8A09F6A1A9A8}" dt="2024-12-10T08:44:31.088" v="0"/>
        <pc:sldMkLst>
          <pc:docMk/>
          <pc:sldMk cId="274737526" sldId="262"/>
        </pc:sldMkLst>
        <pc:picChg chg="del">
          <ac:chgData name="Office Admin" userId="8ec022ca3e877920" providerId="LiveId" clId="{D8D674C6-7019-48EC-9109-8A09F6A1A9A8}" dt="2024-12-10T08:44:31.088" v="0"/>
          <ac:picMkLst>
            <pc:docMk/>
            <pc:sldMk cId="274737526" sldId="262"/>
            <ac:picMk id="4" creationId="{82B2224D-A1C3-4CFE-AEC1-1288C69A7EFD}"/>
          </ac:picMkLst>
        </pc:picChg>
      </pc:sldChg>
      <pc:sldChg chg="delSp modAnim">
        <pc:chgData name="Office Admin" userId="8ec022ca3e877920" providerId="LiveId" clId="{D8D674C6-7019-48EC-9109-8A09F6A1A9A8}" dt="2024-12-10T08:44:31.088" v="0"/>
        <pc:sldMkLst>
          <pc:docMk/>
          <pc:sldMk cId="1895164170" sldId="263"/>
        </pc:sldMkLst>
        <pc:picChg chg="del">
          <ac:chgData name="Office Admin" userId="8ec022ca3e877920" providerId="LiveId" clId="{D8D674C6-7019-48EC-9109-8A09F6A1A9A8}" dt="2024-12-10T08:44:31.088" v="0"/>
          <ac:picMkLst>
            <pc:docMk/>
            <pc:sldMk cId="1895164170" sldId="263"/>
            <ac:picMk id="2" creationId="{02DF33F7-F6AB-46AD-89AE-0D26EA006A9E}"/>
          </ac:picMkLst>
        </pc:picChg>
      </pc:sldChg>
      <pc:sldChg chg="delSp modAnim">
        <pc:chgData name="Office Admin" userId="8ec022ca3e877920" providerId="LiveId" clId="{D8D674C6-7019-48EC-9109-8A09F6A1A9A8}" dt="2024-12-10T08:44:31.088" v="0"/>
        <pc:sldMkLst>
          <pc:docMk/>
          <pc:sldMk cId="2045328315" sldId="268"/>
        </pc:sldMkLst>
        <pc:picChg chg="del">
          <ac:chgData name="Office Admin" userId="8ec022ca3e877920" providerId="LiveId" clId="{D8D674C6-7019-48EC-9109-8A09F6A1A9A8}" dt="2024-12-10T08:44:31.088" v="0"/>
          <ac:picMkLst>
            <pc:docMk/>
            <pc:sldMk cId="2045328315" sldId="268"/>
            <ac:picMk id="3" creationId="{5761F5F9-41F3-4560-B3CB-07BD8D3D6153}"/>
          </ac:picMkLst>
        </pc:picChg>
      </pc:sldChg>
      <pc:sldChg chg="delSp modAnim">
        <pc:chgData name="Office Admin" userId="8ec022ca3e877920" providerId="LiveId" clId="{D8D674C6-7019-48EC-9109-8A09F6A1A9A8}" dt="2024-12-10T08:44:31.088" v="0"/>
        <pc:sldMkLst>
          <pc:docMk/>
          <pc:sldMk cId="239875296" sldId="289"/>
        </pc:sldMkLst>
        <pc:picChg chg="del">
          <ac:chgData name="Office Admin" userId="8ec022ca3e877920" providerId="LiveId" clId="{D8D674C6-7019-48EC-9109-8A09F6A1A9A8}" dt="2024-12-10T08:44:31.088" v="0"/>
          <ac:picMkLst>
            <pc:docMk/>
            <pc:sldMk cId="239875296" sldId="289"/>
            <ac:picMk id="3" creationId="{EBE36322-E749-4F57-A667-3FC1800EBD22}"/>
          </ac:picMkLst>
        </pc:picChg>
      </pc:sldChg>
      <pc:sldChg chg="delSp modAnim">
        <pc:chgData name="Office Admin" userId="8ec022ca3e877920" providerId="LiveId" clId="{D8D674C6-7019-48EC-9109-8A09F6A1A9A8}" dt="2024-12-10T08:44:31.088" v="0"/>
        <pc:sldMkLst>
          <pc:docMk/>
          <pc:sldMk cId="820376195" sldId="366"/>
        </pc:sldMkLst>
        <pc:picChg chg="del">
          <ac:chgData name="Office Admin" userId="8ec022ca3e877920" providerId="LiveId" clId="{D8D674C6-7019-48EC-9109-8A09F6A1A9A8}" dt="2024-12-10T08:44:31.088" v="0"/>
          <ac:picMkLst>
            <pc:docMk/>
            <pc:sldMk cId="820376195" sldId="366"/>
            <ac:picMk id="3" creationId="{C91D98CD-F5D3-40EB-9CB8-218622C8F6DD}"/>
          </ac:picMkLst>
        </pc:picChg>
      </pc:sldChg>
      <pc:sldChg chg="delSp modAnim">
        <pc:chgData name="Office Admin" userId="8ec022ca3e877920" providerId="LiveId" clId="{D8D674C6-7019-48EC-9109-8A09F6A1A9A8}" dt="2024-12-10T08:44:31.088" v="0"/>
        <pc:sldMkLst>
          <pc:docMk/>
          <pc:sldMk cId="1305874755" sldId="744"/>
        </pc:sldMkLst>
        <pc:picChg chg="del">
          <ac:chgData name="Office Admin" userId="8ec022ca3e877920" providerId="LiveId" clId="{D8D674C6-7019-48EC-9109-8A09F6A1A9A8}" dt="2024-12-10T08:44:31.088" v="0"/>
          <ac:picMkLst>
            <pc:docMk/>
            <pc:sldMk cId="1305874755" sldId="744"/>
            <ac:picMk id="15" creationId="{DBFBD426-8DCF-B1CB-78F3-C3B4FB8E5517}"/>
          </ac:picMkLst>
        </pc:picChg>
      </pc:sldChg>
      <pc:sldChg chg="delSp modAnim">
        <pc:chgData name="Office Admin" userId="8ec022ca3e877920" providerId="LiveId" clId="{D8D674C6-7019-48EC-9109-8A09F6A1A9A8}" dt="2024-12-10T08:44:31.088" v="0"/>
        <pc:sldMkLst>
          <pc:docMk/>
          <pc:sldMk cId="3842858654" sldId="747"/>
        </pc:sldMkLst>
        <pc:picChg chg="del">
          <ac:chgData name="Office Admin" userId="8ec022ca3e877920" providerId="LiveId" clId="{D8D674C6-7019-48EC-9109-8A09F6A1A9A8}" dt="2024-12-10T08:44:31.088" v="0"/>
          <ac:picMkLst>
            <pc:docMk/>
            <pc:sldMk cId="3842858654" sldId="747"/>
            <ac:picMk id="2" creationId="{7D7D0177-9D14-4F38-B7A1-B53BD17FA9E8}"/>
          </ac:picMkLst>
        </pc:picChg>
      </pc:sldChg>
      <pc:sldChg chg="delSp modAnim">
        <pc:chgData name="Office Admin" userId="8ec022ca3e877920" providerId="LiveId" clId="{D8D674C6-7019-48EC-9109-8A09F6A1A9A8}" dt="2024-12-10T08:44:31.088" v="0"/>
        <pc:sldMkLst>
          <pc:docMk/>
          <pc:sldMk cId="2577419056" sldId="748"/>
        </pc:sldMkLst>
        <pc:picChg chg="del">
          <ac:chgData name="Office Admin" userId="8ec022ca3e877920" providerId="LiveId" clId="{D8D674C6-7019-48EC-9109-8A09F6A1A9A8}" dt="2024-12-10T08:44:31.088" v="0"/>
          <ac:picMkLst>
            <pc:docMk/>
            <pc:sldMk cId="2577419056" sldId="748"/>
            <ac:picMk id="6" creationId="{8CFFF7D4-9446-43B6-8877-DAAE364373F0}"/>
          </ac:picMkLst>
        </pc:picChg>
      </pc:sldChg>
      <pc:sldChg chg="delSp modAnim">
        <pc:chgData name="Office Admin" userId="8ec022ca3e877920" providerId="LiveId" clId="{D8D674C6-7019-48EC-9109-8A09F6A1A9A8}" dt="2024-12-10T08:44:31.088" v="0"/>
        <pc:sldMkLst>
          <pc:docMk/>
          <pc:sldMk cId="1201125711" sldId="755"/>
        </pc:sldMkLst>
        <pc:picChg chg="del">
          <ac:chgData name="Office Admin" userId="8ec022ca3e877920" providerId="LiveId" clId="{D8D674C6-7019-48EC-9109-8A09F6A1A9A8}" dt="2024-12-10T08:44:31.088" v="0"/>
          <ac:picMkLst>
            <pc:docMk/>
            <pc:sldMk cId="1201125711" sldId="755"/>
            <ac:picMk id="2" creationId="{AD014512-47FD-4117-BC40-3DF73EB6BA3E}"/>
          </ac:picMkLst>
        </pc:picChg>
      </pc:sldChg>
      <pc:sldChg chg="delSp modAnim">
        <pc:chgData name="Office Admin" userId="8ec022ca3e877920" providerId="LiveId" clId="{D8D674C6-7019-48EC-9109-8A09F6A1A9A8}" dt="2024-12-10T08:44:31.088" v="0"/>
        <pc:sldMkLst>
          <pc:docMk/>
          <pc:sldMk cId="2034108236" sldId="756"/>
        </pc:sldMkLst>
        <pc:picChg chg="del">
          <ac:chgData name="Office Admin" userId="8ec022ca3e877920" providerId="LiveId" clId="{D8D674C6-7019-48EC-9109-8A09F6A1A9A8}" dt="2024-12-10T08:44:31.088" v="0"/>
          <ac:picMkLst>
            <pc:docMk/>
            <pc:sldMk cId="2034108236" sldId="756"/>
            <ac:picMk id="4" creationId="{6B31AA0A-13F0-4176-BEF2-2D5903AEB4ED}"/>
          </ac:picMkLst>
        </pc:picChg>
      </pc:sldChg>
      <pc:sldChg chg="delSp modAnim">
        <pc:chgData name="Office Admin" userId="8ec022ca3e877920" providerId="LiveId" clId="{D8D674C6-7019-48EC-9109-8A09F6A1A9A8}" dt="2024-12-10T08:44:31.088" v="0"/>
        <pc:sldMkLst>
          <pc:docMk/>
          <pc:sldMk cId="4291633568" sldId="757"/>
        </pc:sldMkLst>
        <pc:picChg chg="del">
          <ac:chgData name="Office Admin" userId="8ec022ca3e877920" providerId="LiveId" clId="{D8D674C6-7019-48EC-9109-8A09F6A1A9A8}" dt="2024-12-10T08:44:31.088" v="0"/>
          <ac:picMkLst>
            <pc:docMk/>
            <pc:sldMk cId="4291633568" sldId="757"/>
            <ac:picMk id="10" creationId="{E33650F1-D8F8-409E-86A7-145D75B79696}"/>
          </ac:picMkLst>
        </pc:picChg>
      </pc:sldChg>
      <pc:sldChg chg="delSp modAnim">
        <pc:chgData name="Office Admin" userId="8ec022ca3e877920" providerId="LiveId" clId="{D8D674C6-7019-48EC-9109-8A09F6A1A9A8}" dt="2024-12-10T08:44:31.088" v="0"/>
        <pc:sldMkLst>
          <pc:docMk/>
          <pc:sldMk cId="2266930330" sldId="758"/>
        </pc:sldMkLst>
        <pc:picChg chg="del">
          <ac:chgData name="Office Admin" userId="8ec022ca3e877920" providerId="LiveId" clId="{D8D674C6-7019-48EC-9109-8A09F6A1A9A8}" dt="2024-12-10T08:44:31.088" v="0"/>
          <ac:picMkLst>
            <pc:docMk/>
            <pc:sldMk cId="2266930330" sldId="758"/>
            <ac:picMk id="6" creationId="{D1937A26-5039-4AF3-AE2C-964FB9896F0C}"/>
          </ac:picMkLst>
        </pc:picChg>
      </pc:sldChg>
      <pc:sldChg chg="delSp modAnim">
        <pc:chgData name="Office Admin" userId="8ec022ca3e877920" providerId="LiveId" clId="{D8D674C6-7019-48EC-9109-8A09F6A1A9A8}" dt="2024-12-10T08:44:31.088" v="0"/>
        <pc:sldMkLst>
          <pc:docMk/>
          <pc:sldMk cId="1653045720" sldId="786"/>
        </pc:sldMkLst>
        <pc:picChg chg="del">
          <ac:chgData name="Office Admin" userId="8ec022ca3e877920" providerId="LiveId" clId="{D8D674C6-7019-48EC-9109-8A09F6A1A9A8}" dt="2024-12-10T08:44:31.088" v="0"/>
          <ac:picMkLst>
            <pc:docMk/>
            <pc:sldMk cId="1653045720" sldId="786"/>
            <ac:picMk id="11" creationId="{555F3717-359A-48F4-6A20-2DCD80123028}"/>
          </ac:picMkLst>
        </pc:picChg>
      </pc:sldChg>
      <pc:sldChg chg="delSp modAnim">
        <pc:chgData name="Office Admin" userId="8ec022ca3e877920" providerId="LiveId" clId="{D8D674C6-7019-48EC-9109-8A09F6A1A9A8}" dt="2024-12-10T08:44:31.088" v="0"/>
        <pc:sldMkLst>
          <pc:docMk/>
          <pc:sldMk cId="1615442907" sldId="787"/>
        </pc:sldMkLst>
        <pc:picChg chg="del">
          <ac:chgData name="Office Admin" userId="8ec022ca3e877920" providerId="LiveId" clId="{D8D674C6-7019-48EC-9109-8A09F6A1A9A8}" dt="2024-12-10T08:44:31.088" v="0"/>
          <ac:picMkLst>
            <pc:docMk/>
            <pc:sldMk cId="1615442907" sldId="787"/>
            <ac:picMk id="8" creationId="{D8AE7BE2-3FEE-AB01-D3B6-28F6AFC9196A}"/>
          </ac:picMkLst>
        </pc:picChg>
      </pc:sldChg>
      <pc:sldChg chg="delSp modAnim">
        <pc:chgData name="Office Admin" userId="8ec022ca3e877920" providerId="LiveId" clId="{D8D674C6-7019-48EC-9109-8A09F6A1A9A8}" dt="2024-12-10T08:44:31.088" v="0"/>
        <pc:sldMkLst>
          <pc:docMk/>
          <pc:sldMk cId="667980100" sldId="788"/>
        </pc:sldMkLst>
        <pc:picChg chg="del">
          <ac:chgData name="Office Admin" userId="8ec022ca3e877920" providerId="LiveId" clId="{D8D674C6-7019-48EC-9109-8A09F6A1A9A8}" dt="2024-12-10T08:44:31.088" v="0"/>
          <ac:picMkLst>
            <pc:docMk/>
            <pc:sldMk cId="667980100" sldId="788"/>
            <ac:picMk id="7" creationId="{689AFB86-3F6F-9708-D647-E1DF749F54EF}"/>
          </ac:picMkLst>
        </pc:picChg>
      </pc:sldChg>
      <pc:sldChg chg="delSp modAnim">
        <pc:chgData name="Office Admin" userId="8ec022ca3e877920" providerId="LiveId" clId="{D8D674C6-7019-48EC-9109-8A09F6A1A9A8}" dt="2024-12-10T08:44:31.088" v="0"/>
        <pc:sldMkLst>
          <pc:docMk/>
          <pc:sldMk cId="1073726036" sldId="792"/>
        </pc:sldMkLst>
        <pc:picChg chg="del">
          <ac:chgData name="Office Admin" userId="8ec022ca3e877920" providerId="LiveId" clId="{D8D674C6-7019-48EC-9109-8A09F6A1A9A8}" dt="2024-12-10T08:44:31.088" v="0"/>
          <ac:picMkLst>
            <pc:docMk/>
            <pc:sldMk cId="1073726036" sldId="792"/>
            <ac:picMk id="15" creationId="{A71E3B13-5251-68D3-99C8-ECDC62A95B0B}"/>
          </ac:picMkLst>
        </pc:picChg>
      </pc:sldChg>
      <pc:sldChg chg="delSp modAnim">
        <pc:chgData name="Office Admin" userId="8ec022ca3e877920" providerId="LiveId" clId="{D8D674C6-7019-48EC-9109-8A09F6A1A9A8}" dt="2024-12-10T08:44:31.088" v="0"/>
        <pc:sldMkLst>
          <pc:docMk/>
          <pc:sldMk cId="1038314098" sldId="822"/>
        </pc:sldMkLst>
        <pc:picChg chg="del">
          <ac:chgData name="Office Admin" userId="8ec022ca3e877920" providerId="LiveId" clId="{D8D674C6-7019-48EC-9109-8A09F6A1A9A8}" dt="2024-12-10T08:44:31.088" v="0"/>
          <ac:picMkLst>
            <pc:docMk/>
            <pc:sldMk cId="1038314098" sldId="822"/>
            <ac:picMk id="6" creationId="{F679B70D-1236-2267-D451-6860E83771F0}"/>
          </ac:picMkLst>
        </pc:picChg>
      </pc:sldChg>
      <pc:sldChg chg="delSp modAnim">
        <pc:chgData name="Office Admin" userId="8ec022ca3e877920" providerId="LiveId" clId="{D8D674C6-7019-48EC-9109-8A09F6A1A9A8}" dt="2024-12-10T08:44:31.088" v="0"/>
        <pc:sldMkLst>
          <pc:docMk/>
          <pc:sldMk cId="1607661008" sldId="823"/>
        </pc:sldMkLst>
        <pc:picChg chg="del">
          <ac:chgData name="Office Admin" userId="8ec022ca3e877920" providerId="LiveId" clId="{D8D674C6-7019-48EC-9109-8A09F6A1A9A8}" dt="2024-12-10T08:44:31.088" v="0"/>
          <ac:picMkLst>
            <pc:docMk/>
            <pc:sldMk cId="1607661008" sldId="823"/>
            <ac:picMk id="7" creationId="{2051B3BB-F05D-739B-394B-58DDDB7FDC25}"/>
          </ac:picMkLst>
        </pc:picChg>
      </pc:sldChg>
      <pc:sldChg chg="delSp modAnim">
        <pc:chgData name="Office Admin" userId="8ec022ca3e877920" providerId="LiveId" clId="{D8D674C6-7019-48EC-9109-8A09F6A1A9A8}" dt="2024-12-10T08:44:31.088" v="0"/>
        <pc:sldMkLst>
          <pc:docMk/>
          <pc:sldMk cId="1640147888" sldId="824"/>
        </pc:sldMkLst>
        <pc:picChg chg="del">
          <ac:chgData name="Office Admin" userId="8ec022ca3e877920" providerId="LiveId" clId="{D8D674C6-7019-48EC-9109-8A09F6A1A9A8}" dt="2024-12-10T08:44:31.088" v="0"/>
          <ac:picMkLst>
            <pc:docMk/>
            <pc:sldMk cId="1640147888" sldId="824"/>
            <ac:picMk id="8" creationId="{39B5DCED-5632-5ABB-2EB3-35B872A09F27}"/>
          </ac:picMkLst>
        </pc:picChg>
      </pc:sldChg>
      <pc:sldChg chg="delSp modAnim">
        <pc:chgData name="Office Admin" userId="8ec022ca3e877920" providerId="LiveId" clId="{D8D674C6-7019-48EC-9109-8A09F6A1A9A8}" dt="2024-12-10T08:44:31.088" v="0"/>
        <pc:sldMkLst>
          <pc:docMk/>
          <pc:sldMk cId="218852585" sldId="825"/>
        </pc:sldMkLst>
        <pc:picChg chg="del">
          <ac:chgData name="Office Admin" userId="8ec022ca3e877920" providerId="LiveId" clId="{D8D674C6-7019-48EC-9109-8A09F6A1A9A8}" dt="2024-12-10T08:44:31.088" v="0"/>
          <ac:picMkLst>
            <pc:docMk/>
            <pc:sldMk cId="218852585" sldId="825"/>
            <ac:picMk id="8" creationId="{26B14355-892A-1AC6-83EE-6715B1801D22}"/>
          </ac:picMkLst>
        </pc:picChg>
      </pc:sldChg>
      <pc:sldChg chg="delSp modAnim">
        <pc:chgData name="Office Admin" userId="8ec022ca3e877920" providerId="LiveId" clId="{D8D674C6-7019-48EC-9109-8A09F6A1A9A8}" dt="2024-12-10T08:44:31.088" v="0"/>
        <pc:sldMkLst>
          <pc:docMk/>
          <pc:sldMk cId="2739033849" sldId="826"/>
        </pc:sldMkLst>
        <pc:picChg chg="del">
          <ac:chgData name="Office Admin" userId="8ec022ca3e877920" providerId="LiveId" clId="{D8D674C6-7019-48EC-9109-8A09F6A1A9A8}" dt="2024-12-10T08:44:31.088" v="0"/>
          <ac:picMkLst>
            <pc:docMk/>
            <pc:sldMk cId="2739033849" sldId="826"/>
            <ac:picMk id="10" creationId="{F998A168-BD58-0ED2-AC82-C53DEFA9BFAC}"/>
          </ac:picMkLst>
        </pc:picChg>
      </pc:sldChg>
      <pc:sldChg chg="delSp modAnim">
        <pc:chgData name="Office Admin" userId="8ec022ca3e877920" providerId="LiveId" clId="{D8D674C6-7019-48EC-9109-8A09F6A1A9A8}" dt="2024-12-10T08:44:31.088" v="0"/>
        <pc:sldMkLst>
          <pc:docMk/>
          <pc:sldMk cId="239826241" sldId="827"/>
        </pc:sldMkLst>
        <pc:picChg chg="del">
          <ac:chgData name="Office Admin" userId="8ec022ca3e877920" providerId="LiveId" clId="{D8D674C6-7019-48EC-9109-8A09F6A1A9A8}" dt="2024-12-10T08:44:31.088" v="0"/>
          <ac:picMkLst>
            <pc:docMk/>
            <pc:sldMk cId="239826241" sldId="827"/>
            <ac:picMk id="9" creationId="{37001F99-C5A2-8F41-8D51-4705DC5C9C1D}"/>
          </ac:picMkLst>
        </pc:picChg>
      </pc:sldChg>
      <pc:sldChg chg="delSp modAnim">
        <pc:chgData name="Office Admin" userId="8ec022ca3e877920" providerId="LiveId" clId="{D8D674C6-7019-48EC-9109-8A09F6A1A9A8}" dt="2024-12-10T08:44:31.088" v="0"/>
        <pc:sldMkLst>
          <pc:docMk/>
          <pc:sldMk cId="180720249" sldId="828"/>
        </pc:sldMkLst>
        <pc:picChg chg="del">
          <ac:chgData name="Office Admin" userId="8ec022ca3e877920" providerId="LiveId" clId="{D8D674C6-7019-48EC-9109-8A09F6A1A9A8}" dt="2024-12-10T08:44:31.088" v="0"/>
          <ac:picMkLst>
            <pc:docMk/>
            <pc:sldMk cId="180720249" sldId="828"/>
            <ac:picMk id="8" creationId="{9A778323-03F0-EF93-4BA6-00CA45ECA098}"/>
          </ac:picMkLst>
        </pc:picChg>
      </pc:sldChg>
      <pc:sldChg chg="delSp modAnim">
        <pc:chgData name="Office Admin" userId="8ec022ca3e877920" providerId="LiveId" clId="{D8D674C6-7019-48EC-9109-8A09F6A1A9A8}" dt="2024-12-10T08:44:31.088" v="0"/>
        <pc:sldMkLst>
          <pc:docMk/>
          <pc:sldMk cId="2880022873" sldId="829"/>
        </pc:sldMkLst>
        <pc:picChg chg="del">
          <ac:chgData name="Office Admin" userId="8ec022ca3e877920" providerId="LiveId" clId="{D8D674C6-7019-48EC-9109-8A09F6A1A9A8}" dt="2024-12-10T08:44:31.088" v="0"/>
          <ac:picMkLst>
            <pc:docMk/>
            <pc:sldMk cId="2880022873" sldId="829"/>
            <ac:picMk id="9" creationId="{AF0773D3-DBC3-201D-09F4-D45DE8DDA69F}"/>
          </ac:picMkLst>
        </pc:picChg>
      </pc:sldChg>
      <pc:sldChg chg="delSp modAnim">
        <pc:chgData name="Office Admin" userId="8ec022ca3e877920" providerId="LiveId" clId="{D8D674C6-7019-48EC-9109-8A09F6A1A9A8}" dt="2024-12-10T08:44:31.088" v="0"/>
        <pc:sldMkLst>
          <pc:docMk/>
          <pc:sldMk cId="4132843482" sldId="830"/>
        </pc:sldMkLst>
        <pc:picChg chg="del">
          <ac:chgData name="Office Admin" userId="8ec022ca3e877920" providerId="LiveId" clId="{D8D674C6-7019-48EC-9109-8A09F6A1A9A8}" dt="2024-12-10T08:44:31.088" v="0"/>
          <ac:picMkLst>
            <pc:docMk/>
            <pc:sldMk cId="4132843482" sldId="830"/>
            <ac:picMk id="8" creationId="{A7F11A77-1FF7-83A4-46BF-2A2A71390AFB}"/>
          </ac:picMkLst>
        </pc:picChg>
      </pc:sldChg>
      <pc:sldChg chg="delSp modAnim">
        <pc:chgData name="Office Admin" userId="8ec022ca3e877920" providerId="LiveId" clId="{D8D674C6-7019-48EC-9109-8A09F6A1A9A8}" dt="2024-12-10T08:44:31.088" v="0"/>
        <pc:sldMkLst>
          <pc:docMk/>
          <pc:sldMk cId="1060982154" sldId="831"/>
        </pc:sldMkLst>
        <pc:picChg chg="del">
          <ac:chgData name="Office Admin" userId="8ec022ca3e877920" providerId="LiveId" clId="{D8D674C6-7019-48EC-9109-8A09F6A1A9A8}" dt="2024-12-10T08:44:31.088" v="0"/>
          <ac:picMkLst>
            <pc:docMk/>
            <pc:sldMk cId="1060982154" sldId="831"/>
            <ac:picMk id="14" creationId="{89C1065C-AEDE-5A4A-1C22-3E0920F9CCFF}"/>
          </ac:picMkLst>
        </pc:picChg>
      </pc:sldChg>
      <pc:sldChg chg="delSp modAnim">
        <pc:chgData name="Office Admin" userId="8ec022ca3e877920" providerId="LiveId" clId="{D8D674C6-7019-48EC-9109-8A09F6A1A9A8}" dt="2024-12-10T08:44:31.088" v="0"/>
        <pc:sldMkLst>
          <pc:docMk/>
          <pc:sldMk cId="4191346980" sldId="832"/>
        </pc:sldMkLst>
        <pc:picChg chg="del">
          <ac:chgData name="Office Admin" userId="8ec022ca3e877920" providerId="LiveId" clId="{D8D674C6-7019-48EC-9109-8A09F6A1A9A8}" dt="2024-12-10T08:44:31.088" v="0"/>
          <ac:picMkLst>
            <pc:docMk/>
            <pc:sldMk cId="4191346980" sldId="832"/>
            <ac:picMk id="12" creationId="{C2527E5E-9D93-6BE3-6C19-8096C953C3FC}"/>
          </ac:picMkLst>
        </pc:picChg>
      </pc:sldChg>
      <pc:sldChg chg="delSp modAnim">
        <pc:chgData name="Office Admin" userId="8ec022ca3e877920" providerId="LiveId" clId="{D8D674C6-7019-48EC-9109-8A09F6A1A9A8}" dt="2024-12-10T08:44:31.088" v="0"/>
        <pc:sldMkLst>
          <pc:docMk/>
          <pc:sldMk cId="1935776416" sldId="833"/>
        </pc:sldMkLst>
        <pc:picChg chg="del">
          <ac:chgData name="Office Admin" userId="8ec022ca3e877920" providerId="LiveId" clId="{D8D674C6-7019-48EC-9109-8A09F6A1A9A8}" dt="2024-12-10T08:44:31.088" v="0"/>
          <ac:picMkLst>
            <pc:docMk/>
            <pc:sldMk cId="1935776416" sldId="833"/>
            <ac:picMk id="7" creationId="{72F17EBA-569A-DB9F-9268-7C111723136F}"/>
          </ac:picMkLst>
        </pc:picChg>
      </pc:sldChg>
      <pc:sldChg chg="delSp modAnim">
        <pc:chgData name="Office Admin" userId="8ec022ca3e877920" providerId="LiveId" clId="{D8D674C6-7019-48EC-9109-8A09F6A1A9A8}" dt="2024-12-10T08:44:31.088" v="0"/>
        <pc:sldMkLst>
          <pc:docMk/>
          <pc:sldMk cId="374239282" sldId="834"/>
        </pc:sldMkLst>
        <pc:picChg chg="del">
          <ac:chgData name="Office Admin" userId="8ec022ca3e877920" providerId="LiveId" clId="{D8D674C6-7019-48EC-9109-8A09F6A1A9A8}" dt="2024-12-10T08:44:31.088" v="0"/>
          <ac:picMkLst>
            <pc:docMk/>
            <pc:sldMk cId="374239282" sldId="834"/>
            <ac:picMk id="6" creationId="{9B2C8C53-808B-31E4-685C-71CFE8836D5B}"/>
          </ac:picMkLst>
        </pc:picChg>
      </pc:sldChg>
      <pc:sldChg chg="delSp modAnim">
        <pc:chgData name="Office Admin" userId="8ec022ca3e877920" providerId="LiveId" clId="{D8D674C6-7019-48EC-9109-8A09F6A1A9A8}" dt="2024-12-10T08:44:31.088" v="0"/>
        <pc:sldMkLst>
          <pc:docMk/>
          <pc:sldMk cId="2644911933" sldId="835"/>
        </pc:sldMkLst>
        <pc:picChg chg="del">
          <ac:chgData name="Office Admin" userId="8ec022ca3e877920" providerId="LiveId" clId="{D8D674C6-7019-48EC-9109-8A09F6A1A9A8}" dt="2024-12-10T08:44:31.088" v="0"/>
          <ac:picMkLst>
            <pc:docMk/>
            <pc:sldMk cId="2644911933" sldId="835"/>
            <ac:picMk id="10" creationId="{538C2C13-E9BD-E167-D29E-EF4F580E5DB4}"/>
          </ac:picMkLst>
        </pc:picChg>
      </pc:sldChg>
      <pc:sldChg chg="delSp modAnim">
        <pc:chgData name="Office Admin" userId="8ec022ca3e877920" providerId="LiveId" clId="{D8D674C6-7019-48EC-9109-8A09F6A1A9A8}" dt="2024-12-10T08:44:31.088" v="0"/>
        <pc:sldMkLst>
          <pc:docMk/>
          <pc:sldMk cId="2388978993" sldId="836"/>
        </pc:sldMkLst>
        <pc:picChg chg="del">
          <ac:chgData name="Office Admin" userId="8ec022ca3e877920" providerId="LiveId" clId="{D8D674C6-7019-48EC-9109-8A09F6A1A9A8}" dt="2024-12-10T08:44:31.088" v="0"/>
          <ac:picMkLst>
            <pc:docMk/>
            <pc:sldMk cId="2388978993" sldId="836"/>
            <ac:picMk id="16" creationId="{162D667E-71DC-E162-069D-F18CAF0370DC}"/>
          </ac:picMkLst>
        </pc:picChg>
      </pc:sldChg>
      <pc:sldChg chg="delSp modAnim">
        <pc:chgData name="Office Admin" userId="8ec022ca3e877920" providerId="LiveId" clId="{D8D674C6-7019-48EC-9109-8A09F6A1A9A8}" dt="2024-12-10T08:44:31.088" v="0"/>
        <pc:sldMkLst>
          <pc:docMk/>
          <pc:sldMk cId="1247041987" sldId="837"/>
        </pc:sldMkLst>
        <pc:picChg chg="del">
          <ac:chgData name="Office Admin" userId="8ec022ca3e877920" providerId="LiveId" clId="{D8D674C6-7019-48EC-9109-8A09F6A1A9A8}" dt="2024-12-10T08:44:31.088" v="0"/>
          <ac:picMkLst>
            <pc:docMk/>
            <pc:sldMk cId="1247041987" sldId="837"/>
            <ac:picMk id="5" creationId="{799510F4-7CA5-5FBB-51B4-71DF30993708}"/>
          </ac:picMkLst>
        </pc:pic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3CD3EC-D87E-4316-8FDC-81C74AEC269D}" type="doc">
      <dgm:prSet loTypeId="urn:microsoft.com/office/officeart/2005/8/layout/hierarchy1" loCatId="hierarchy" qsTypeId="urn:microsoft.com/office/officeart/2005/8/quickstyle/simple4" qsCatId="simple" csTypeId="urn:microsoft.com/office/officeart/2005/8/colors/colorful5" csCatId="colorful"/>
      <dgm:spPr/>
      <dgm:t>
        <a:bodyPr/>
        <a:lstStyle/>
        <a:p>
          <a:endParaRPr lang="en-US"/>
        </a:p>
      </dgm:t>
    </dgm:pt>
    <dgm:pt modelId="{39A3D047-82C5-44D0-A9D3-DDA02B6E8FAC}">
      <dgm:prSet/>
      <dgm:spPr/>
      <dgm:t>
        <a:bodyPr/>
        <a:lstStyle/>
        <a:p>
          <a:r>
            <a:rPr lang="en-GB"/>
            <a:t>Do you let your family travel with the driver?</a:t>
          </a:r>
          <a:endParaRPr lang="en-US"/>
        </a:p>
      </dgm:t>
    </dgm:pt>
    <dgm:pt modelId="{1427DD6A-6604-4632-9A84-2040A4A52C18}" type="parTrans" cxnId="{C74EB040-F1A8-49EA-87F3-2B07F00960AE}">
      <dgm:prSet/>
      <dgm:spPr/>
      <dgm:t>
        <a:bodyPr/>
        <a:lstStyle/>
        <a:p>
          <a:endParaRPr lang="en-US"/>
        </a:p>
      </dgm:t>
    </dgm:pt>
    <dgm:pt modelId="{D77E9E18-1EF3-4F7F-A9CC-9E2C0BB88BEF}" type="sibTrans" cxnId="{C74EB040-F1A8-49EA-87F3-2B07F00960AE}">
      <dgm:prSet/>
      <dgm:spPr/>
      <dgm:t>
        <a:bodyPr/>
        <a:lstStyle/>
        <a:p>
          <a:endParaRPr lang="en-US"/>
        </a:p>
      </dgm:t>
    </dgm:pt>
    <dgm:pt modelId="{1344C6DE-15CE-4A16-8DB4-DAF4B5CD406F}">
      <dgm:prSet/>
      <dgm:spPr/>
      <dgm:t>
        <a:bodyPr/>
        <a:lstStyle/>
        <a:p>
          <a:r>
            <a:rPr lang="en-GB"/>
            <a:t>What were the points that you considered in coming to your decision?</a:t>
          </a:r>
          <a:endParaRPr lang="en-US"/>
        </a:p>
      </dgm:t>
    </dgm:pt>
    <dgm:pt modelId="{E8FB65F9-C1CB-43D6-9820-DA60C3108A9E}" type="parTrans" cxnId="{94029F99-D541-4864-B8B7-BA29DB0854FF}">
      <dgm:prSet/>
      <dgm:spPr/>
      <dgm:t>
        <a:bodyPr/>
        <a:lstStyle/>
        <a:p>
          <a:endParaRPr lang="en-US"/>
        </a:p>
      </dgm:t>
    </dgm:pt>
    <dgm:pt modelId="{9BE9675F-7BEC-4265-AB30-6C5BF27F1CC4}" type="sibTrans" cxnId="{94029F99-D541-4864-B8B7-BA29DB0854FF}">
      <dgm:prSet/>
      <dgm:spPr/>
      <dgm:t>
        <a:bodyPr/>
        <a:lstStyle/>
        <a:p>
          <a:endParaRPr lang="en-US"/>
        </a:p>
      </dgm:t>
    </dgm:pt>
    <dgm:pt modelId="{AEB3987A-72BC-430B-9C70-7713A4E01835}" type="pres">
      <dgm:prSet presAssocID="{B83CD3EC-D87E-4316-8FDC-81C74AEC269D}" presName="hierChild1" presStyleCnt="0">
        <dgm:presLayoutVars>
          <dgm:chPref val="1"/>
          <dgm:dir/>
          <dgm:animOne val="branch"/>
          <dgm:animLvl val="lvl"/>
          <dgm:resizeHandles/>
        </dgm:presLayoutVars>
      </dgm:prSet>
      <dgm:spPr/>
    </dgm:pt>
    <dgm:pt modelId="{899CAD83-1EDF-4AFC-87B9-9BF9BE2B9713}" type="pres">
      <dgm:prSet presAssocID="{39A3D047-82C5-44D0-A9D3-DDA02B6E8FAC}" presName="hierRoot1" presStyleCnt="0"/>
      <dgm:spPr/>
    </dgm:pt>
    <dgm:pt modelId="{6478E77C-CA89-4F3F-93A3-995AF4ACB889}" type="pres">
      <dgm:prSet presAssocID="{39A3D047-82C5-44D0-A9D3-DDA02B6E8FAC}" presName="composite" presStyleCnt="0"/>
      <dgm:spPr/>
    </dgm:pt>
    <dgm:pt modelId="{620CA0DB-9CEF-446B-A8CC-FB8A4EAD665D}" type="pres">
      <dgm:prSet presAssocID="{39A3D047-82C5-44D0-A9D3-DDA02B6E8FAC}" presName="background" presStyleLbl="node0" presStyleIdx="0" presStyleCnt="2"/>
      <dgm:spPr/>
    </dgm:pt>
    <dgm:pt modelId="{03A298BC-69C9-4EDC-9231-35DDBAB314CF}" type="pres">
      <dgm:prSet presAssocID="{39A3D047-82C5-44D0-A9D3-DDA02B6E8FAC}" presName="text" presStyleLbl="fgAcc0" presStyleIdx="0" presStyleCnt="2">
        <dgm:presLayoutVars>
          <dgm:chPref val="3"/>
        </dgm:presLayoutVars>
      </dgm:prSet>
      <dgm:spPr/>
    </dgm:pt>
    <dgm:pt modelId="{8C519553-AA66-4CB7-97F2-90BB34ACB98A}" type="pres">
      <dgm:prSet presAssocID="{39A3D047-82C5-44D0-A9D3-DDA02B6E8FAC}" presName="hierChild2" presStyleCnt="0"/>
      <dgm:spPr/>
    </dgm:pt>
    <dgm:pt modelId="{42C6C678-36EC-4653-8997-DC1B83F52F04}" type="pres">
      <dgm:prSet presAssocID="{1344C6DE-15CE-4A16-8DB4-DAF4B5CD406F}" presName="hierRoot1" presStyleCnt="0"/>
      <dgm:spPr/>
    </dgm:pt>
    <dgm:pt modelId="{DDAF9106-7CE5-4E10-9AA6-AF2F79D0D40A}" type="pres">
      <dgm:prSet presAssocID="{1344C6DE-15CE-4A16-8DB4-DAF4B5CD406F}" presName="composite" presStyleCnt="0"/>
      <dgm:spPr/>
    </dgm:pt>
    <dgm:pt modelId="{0C040988-56F4-42D7-9CD7-C55849178A0C}" type="pres">
      <dgm:prSet presAssocID="{1344C6DE-15CE-4A16-8DB4-DAF4B5CD406F}" presName="background" presStyleLbl="node0" presStyleIdx="1" presStyleCnt="2"/>
      <dgm:spPr/>
    </dgm:pt>
    <dgm:pt modelId="{ABEEDE93-FE0D-4700-AEAB-CD686905BDB4}" type="pres">
      <dgm:prSet presAssocID="{1344C6DE-15CE-4A16-8DB4-DAF4B5CD406F}" presName="text" presStyleLbl="fgAcc0" presStyleIdx="1" presStyleCnt="2">
        <dgm:presLayoutVars>
          <dgm:chPref val="3"/>
        </dgm:presLayoutVars>
      </dgm:prSet>
      <dgm:spPr/>
    </dgm:pt>
    <dgm:pt modelId="{AB318868-4B4D-4D87-9130-9C5D6CBD7977}" type="pres">
      <dgm:prSet presAssocID="{1344C6DE-15CE-4A16-8DB4-DAF4B5CD406F}" presName="hierChild2" presStyleCnt="0"/>
      <dgm:spPr/>
    </dgm:pt>
  </dgm:ptLst>
  <dgm:cxnLst>
    <dgm:cxn modelId="{9D6E640A-9CCE-4635-B958-A10082E72FE3}" type="presOf" srcId="{1344C6DE-15CE-4A16-8DB4-DAF4B5CD406F}" destId="{ABEEDE93-FE0D-4700-AEAB-CD686905BDB4}" srcOrd="0" destOrd="0" presId="urn:microsoft.com/office/officeart/2005/8/layout/hierarchy1"/>
    <dgm:cxn modelId="{22ECF71E-FA86-4FF0-9098-F125C566F39C}" type="presOf" srcId="{B83CD3EC-D87E-4316-8FDC-81C74AEC269D}" destId="{AEB3987A-72BC-430B-9C70-7713A4E01835}" srcOrd="0" destOrd="0" presId="urn:microsoft.com/office/officeart/2005/8/layout/hierarchy1"/>
    <dgm:cxn modelId="{C74EB040-F1A8-49EA-87F3-2B07F00960AE}" srcId="{B83CD3EC-D87E-4316-8FDC-81C74AEC269D}" destId="{39A3D047-82C5-44D0-A9D3-DDA02B6E8FAC}" srcOrd="0" destOrd="0" parTransId="{1427DD6A-6604-4632-9A84-2040A4A52C18}" sibTransId="{D77E9E18-1EF3-4F7F-A9CC-9E2C0BB88BEF}"/>
    <dgm:cxn modelId="{6EFD8C7B-308E-4B6F-998A-2D0A31E6752F}" type="presOf" srcId="{39A3D047-82C5-44D0-A9D3-DDA02B6E8FAC}" destId="{03A298BC-69C9-4EDC-9231-35DDBAB314CF}" srcOrd="0" destOrd="0" presId="urn:microsoft.com/office/officeart/2005/8/layout/hierarchy1"/>
    <dgm:cxn modelId="{94029F99-D541-4864-B8B7-BA29DB0854FF}" srcId="{B83CD3EC-D87E-4316-8FDC-81C74AEC269D}" destId="{1344C6DE-15CE-4A16-8DB4-DAF4B5CD406F}" srcOrd="1" destOrd="0" parTransId="{E8FB65F9-C1CB-43D6-9820-DA60C3108A9E}" sibTransId="{9BE9675F-7BEC-4265-AB30-6C5BF27F1CC4}"/>
    <dgm:cxn modelId="{83A699D0-1FEF-4560-ACC7-424D7B1AE884}" type="presParOf" srcId="{AEB3987A-72BC-430B-9C70-7713A4E01835}" destId="{899CAD83-1EDF-4AFC-87B9-9BF9BE2B9713}" srcOrd="0" destOrd="0" presId="urn:microsoft.com/office/officeart/2005/8/layout/hierarchy1"/>
    <dgm:cxn modelId="{B3B99BC7-6274-447C-851D-218497C65D80}" type="presParOf" srcId="{899CAD83-1EDF-4AFC-87B9-9BF9BE2B9713}" destId="{6478E77C-CA89-4F3F-93A3-995AF4ACB889}" srcOrd="0" destOrd="0" presId="urn:microsoft.com/office/officeart/2005/8/layout/hierarchy1"/>
    <dgm:cxn modelId="{982A60B6-25A8-4C62-8015-2BB1C51EE1BD}" type="presParOf" srcId="{6478E77C-CA89-4F3F-93A3-995AF4ACB889}" destId="{620CA0DB-9CEF-446B-A8CC-FB8A4EAD665D}" srcOrd="0" destOrd="0" presId="urn:microsoft.com/office/officeart/2005/8/layout/hierarchy1"/>
    <dgm:cxn modelId="{4388C061-6852-4820-91AD-22F39453457C}" type="presParOf" srcId="{6478E77C-CA89-4F3F-93A3-995AF4ACB889}" destId="{03A298BC-69C9-4EDC-9231-35DDBAB314CF}" srcOrd="1" destOrd="0" presId="urn:microsoft.com/office/officeart/2005/8/layout/hierarchy1"/>
    <dgm:cxn modelId="{E4384400-B3E7-474C-A818-29B41CB7E726}" type="presParOf" srcId="{899CAD83-1EDF-4AFC-87B9-9BF9BE2B9713}" destId="{8C519553-AA66-4CB7-97F2-90BB34ACB98A}" srcOrd="1" destOrd="0" presId="urn:microsoft.com/office/officeart/2005/8/layout/hierarchy1"/>
    <dgm:cxn modelId="{1C2FD3EC-BCD7-4841-BF87-9BC616BFBBDE}" type="presParOf" srcId="{AEB3987A-72BC-430B-9C70-7713A4E01835}" destId="{42C6C678-36EC-4653-8997-DC1B83F52F04}" srcOrd="1" destOrd="0" presId="urn:microsoft.com/office/officeart/2005/8/layout/hierarchy1"/>
    <dgm:cxn modelId="{834FC43F-0640-40E6-BEF4-83A96507AD7F}" type="presParOf" srcId="{42C6C678-36EC-4653-8997-DC1B83F52F04}" destId="{DDAF9106-7CE5-4E10-9AA6-AF2F79D0D40A}" srcOrd="0" destOrd="0" presId="urn:microsoft.com/office/officeart/2005/8/layout/hierarchy1"/>
    <dgm:cxn modelId="{077A8EC0-8B82-478A-B2A0-40913B489AA7}" type="presParOf" srcId="{DDAF9106-7CE5-4E10-9AA6-AF2F79D0D40A}" destId="{0C040988-56F4-42D7-9CD7-C55849178A0C}" srcOrd="0" destOrd="0" presId="urn:microsoft.com/office/officeart/2005/8/layout/hierarchy1"/>
    <dgm:cxn modelId="{E25DF5A2-DBE9-4EE9-883C-F505C02DD411}" type="presParOf" srcId="{DDAF9106-7CE5-4E10-9AA6-AF2F79D0D40A}" destId="{ABEEDE93-FE0D-4700-AEAB-CD686905BDB4}" srcOrd="1" destOrd="0" presId="urn:microsoft.com/office/officeart/2005/8/layout/hierarchy1"/>
    <dgm:cxn modelId="{7A72457B-1C7E-433F-A36A-20D370648238}" type="presParOf" srcId="{42C6C678-36EC-4653-8997-DC1B83F52F04}" destId="{AB318868-4B4D-4D87-9130-9C5D6CBD7977}"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AA6555-F0F6-401F-9792-4DD78EAEDD4C}"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2D9D6160-41DA-42EC-A289-8F39EE822EF6}">
      <dgm:prSet/>
      <dgm:spPr/>
      <dgm:t>
        <a:bodyPr/>
        <a:lstStyle/>
        <a:p>
          <a:r>
            <a:rPr lang="en-GB"/>
            <a:t>Purpose of the role</a:t>
          </a:r>
          <a:endParaRPr lang="en-US"/>
        </a:p>
      </dgm:t>
    </dgm:pt>
    <dgm:pt modelId="{47545ACD-E6DA-464C-AECA-29164CA61C99}" type="parTrans" cxnId="{F0097A9E-4052-4A1B-81D6-0A0679AFAB71}">
      <dgm:prSet/>
      <dgm:spPr/>
      <dgm:t>
        <a:bodyPr/>
        <a:lstStyle/>
        <a:p>
          <a:endParaRPr lang="en-US"/>
        </a:p>
      </dgm:t>
    </dgm:pt>
    <dgm:pt modelId="{A4578151-B2CB-4961-8DB0-977D38065BE5}" type="sibTrans" cxnId="{F0097A9E-4052-4A1B-81D6-0A0679AFAB71}">
      <dgm:prSet/>
      <dgm:spPr/>
      <dgm:t>
        <a:bodyPr/>
        <a:lstStyle/>
        <a:p>
          <a:endParaRPr lang="en-US"/>
        </a:p>
      </dgm:t>
    </dgm:pt>
    <dgm:pt modelId="{34EF4906-6410-4CE8-8E3E-6B523BD29A4B}">
      <dgm:prSet/>
      <dgm:spPr/>
      <dgm:t>
        <a:bodyPr/>
        <a:lstStyle/>
        <a:p>
          <a:r>
            <a:rPr lang="en-GB"/>
            <a:t>Key responsibilities – </a:t>
          </a:r>
          <a:r>
            <a:rPr lang="en-GB" b="1"/>
            <a:t>the whats</a:t>
          </a:r>
          <a:endParaRPr lang="en-US"/>
        </a:p>
      </dgm:t>
    </dgm:pt>
    <dgm:pt modelId="{50328DC7-3392-41F8-9E28-1BD5A77E0DCE}" type="parTrans" cxnId="{3BFEC188-E17F-4451-B92D-A66B6E053DD4}">
      <dgm:prSet/>
      <dgm:spPr/>
      <dgm:t>
        <a:bodyPr/>
        <a:lstStyle/>
        <a:p>
          <a:endParaRPr lang="en-US"/>
        </a:p>
      </dgm:t>
    </dgm:pt>
    <dgm:pt modelId="{3D192A5E-8AED-486E-9C95-D78E1931C869}" type="sibTrans" cxnId="{3BFEC188-E17F-4451-B92D-A66B6E053DD4}">
      <dgm:prSet/>
      <dgm:spPr/>
      <dgm:t>
        <a:bodyPr/>
        <a:lstStyle/>
        <a:p>
          <a:endParaRPr lang="en-US"/>
        </a:p>
      </dgm:t>
    </dgm:pt>
    <dgm:pt modelId="{8015AB41-64D6-41C7-84DA-50BE9DB0FDFB}">
      <dgm:prSet/>
      <dgm:spPr/>
      <dgm:t>
        <a:bodyPr/>
        <a:lstStyle/>
        <a:p>
          <a:r>
            <a:rPr lang="en-GB"/>
            <a:t>Experience</a:t>
          </a:r>
          <a:endParaRPr lang="en-US"/>
        </a:p>
      </dgm:t>
    </dgm:pt>
    <dgm:pt modelId="{6C358044-5E4B-44E7-B2BF-D8B016F96BCF}" type="parTrans" cxnId="{0988467A-3B45-4351-8B5A-94D434383039}">
      <dgm:prSet/>
      <dgm:spPr/>
      <dgm:t>
        <a:bodyPr/>
        <a:lstStyle/>
        <a:p>
          <a:endParaRPr lang="en-US"/>
        </a:p>
      </dgm:t>
    </dgm:pt>
    <dgm:pt modelId="{8D97A083-5725-4437-A1E5-229B7404B544}" type="sibTrans" cxnId="{0988467A-3B45-4351-8B5A-94D434383039}">
      <dgm:prSet/>
      <dgm:spPr/>
      <dgm:t>
        <a:bodyPr/>
        <a:lstStyle/>
        <a:p>
          <a:endParaRPr lang="en-US"/>
        </a:p>
      </dgm:t>
    </dgm:pt>
    <dgm:pt modelId="{C25FDC31-DDDF-4CDD-8537-1CBB090F8CA6}">
      <dgm:prSet/>
      <dgm:spPr/>
      <dgm:t>
        <a:bodyPr/>
        <a:lstStyle/>
        <a:p>
          <a:r>
            <a:rPr lang="en-GB"/>
            <a:t>Education &amp; Qualifications)</a:t>
          </a:r>
          <a:endParaRPr lang="en-US"/>
        </a:p>
      </dgm:t>
    </dgm:pt>
    <dgm:pt modelId="{A60E13DF-9A0A-47C4-9E03-96C569640B44}" type="parTrans" cxnId="{1DD14BB3-1C4A-4C9B-B078-A3EF3FD12601}">
      <dgm:prSet/>
      <dgm:spPr/>
      <dgm:t>
        <a:bodyPr/>
        <a:lstStyle/>
        <a:p>
          <a:endParaRPr lang="en-US"/>
        </a:p>
      </dgm:t>
    </dgm:pt>
    <dgm:pt modelId="{B5666FAF-0797-4BAF-A867-BDC734E38979}" type="sibTrans" cxnId="{1DD14BB3-1C4A-4C9B-B078-A3EF3FD12601}">
      <dgm:prSet/>
      <dgm:spPr/>
      <dgm:t>
        <a:bodyPr/>
        <a:lstStyle/>
        <a:p>
          <a:endParaRPr lang="en-US"/>
        </a:p>
      </dgm:t>
    </dgm:pt>
    <dgm:pt modelId="{0C4EFF66-4B51-43FB-8572-0DDB1B2305AA}">
      <dgm:prSet/>
      <dgm:spPr/>
      <dgm:t>
        <a:bodyPr/>
        <a:lstStyle/>
        <a:p>
          <a:r>
            <a:rPr lang="en-GB"/>
            <a:t>Skills                                      ) </a:t>
          </a:r>
          <a:r>
            <a:rPr lang="en-GB" b="1"/>
            <a:t>the hows</a:t>
          </a:r>
          <a:endParaRPr lang="en-US"/>
        </a:p>
      </dgm:t>
    </dgm:pt>
    <dgm:pt modelId="{DDFD946E-A98F-4D5A-8F4C-E97DBBD5E415}" type="parTrans" cxnId="{E76D875C-9ED3-475F-B3EF-AD9EC1F76803}">
      <dgm:prSet/>
      <dgm:spPr/>
      <dgm:t>
        <a:bodyPr/>
        <a:lstStyle/>
        <a:p>
          <a:endParaRPr lang="en-US"/>
        </a:p>
      </dgm:t>
    </dgm:pt>
    <dgm:pt modelId="{0502C926-A118-4C12-BA76-E0D099C3DF7A}" type="sibTrans" cxnId="{E76D875C-9ED3-475F-B3EF-AD9EC1F76803}">
      <dgm:prSet/>
      <dgm:spPr/>
      <dgm:t>
        <a:bodyPr/>
        <a:lstStyle/>
        <a:p>
          <a:endParaRPr lang="en-US"/>
        </a:p>
      </dgm:t>
    </dgm:pt>
    <dgm:pt modelId="{068937B0-BC81-4CA5-8696-A95087D9A6EC}">
      <dgm:prSet/>
      <dgm:spPr/>
      <dgm:t>
        <a:bodyPr/>
        <a:lstStyle/>
        <a:p>
          <a:r>
            <a:rPr lang="en-GB"/>
            <a:t>Competencies                     )</a:t>
          </a:r>
          <a:endParaRPr lang="en-US"/>
        </a:p>
      </dgm:t>
    </dgm:pt>
    <dgm:pt modelId="{40E4B431-9445-42D7-B70B-CCE8E0AAB851}" type="parTrans" cxnId="{A9D931A1-3E11-4EB1-9F5D-28263C9D6819}">
      <dgm:prSet/>
      <dgm:spPr/>
      <dgm:t>
        <a:bodyPr/>
        <a:lstStyle/>
        <a:p>
          <a:endParaRPr lang="en-US"/>
        </a:p>
      </dgm:t>
    </dgm:pt>
    <dgm:pt modelId="{044578A9-704D-4FF0-881D-0DF7723CA419}" type="sibTrans" cxnId="{A9D931A1-3E11-4EB1-9F5D-28263C9D6819}">
      <dgm:prSet/>
      <dgm:spPr/>
      <dgm:t>
        <a:bodyPr/>
        <a:lstStyle/>
        <a:p>
          <a:endParaRPr lang="en-US"/>
        </a:p>
      </dgm:t>
    </dgm:pt>
    <dgm:pt modelId="{1635E316-C78C-4949-906D-3BF80E3E6436}" type="pres">
      <dgm:prSet presAssocID="{53AA6555-F0F6-401F-9792-4DD78EAEDD4C}" presName="vert0" presStyleCnt="0">
        <dgm:presLayoutVars>
          <dgm:dir/>
          <dgm:animOne val="branch"/>
          <dgm:animLvl val="lvl"/>
        </dgm:presLayoutVars>
      </dgm:prSet>
      <dgm:spPr/>
    </dgm:pt>
    <dgm:pt modelId="{EC43D464-8B68-4622-9BCC-C66EE41DD751}" type="pres">
      <dgm:prSet presAssocID="{2D9D6160-41DA-42EC-A289-8F39EE822EF6}" presName="thickLine" presStyleLbl="alignNode1" presStyleIdx="0" presStyleCnt="6"/>
      <dgm:spPr/>
    </dgm:pt>
    <dgm:pt modelId="{E91DB88B-EA43-41C9-B518-E43FF32B20E4}" type="pres">
      <dgm:prSet presAssocID="{2D9D6160-41DA-42EC-A289-8F39EE822EF6}" presName="horz1" presStyleCnt="0"/>
      <dgm:spPr/>
    </dgm:pt>
    <dgm:pt modelId="{BC8BF046-00E9-4EF0-9BF4-F2CAB412A826}" type="pres">
      <dgm:prSet presAssocID="{2D9D6160-41DA-42EC-A289-8F39EE822EF6}" presName="tx1" presStyleLbl="revTx" presStyleIdx="0" presStyleCnt="6"/>
      <dgm:spPr/>
    </dgm:pt>
    <dgm:pt modelId="{E709E971-4184-4189-B76D-AAE34736FA67}" type="pres">
      <dgm:prSet presAssocID="{2D9D6160-41DA-42EC-A289-8F39EE822EF6}" presName="vert1" presStyleCnt="0"/>
      <dgm:spPr/>
    </dgm:pt>
    <dgm:pt modelId="{615FA8DD-3250-47BE-90D4-76B72FB649B8}" type="pres">
      <dgm:prSet presAssocID="{34EF4906-6410-4CE8-8E3E-6B523BD29A4B}" presName="thickLine" presStyleLbl="alignNode1" presStyleIdx="1" presStyleCnt="6"/>
      <dgm:spPr/>
    </dgm:pt>
    <dgm:pt modelId="{30FF55CF-7705-4A82-9239-20DF388E5A8E}" type="pres">
      <dgm:prSet presAssocID="{34EF4906-6410-4CE8-8E3E-6B523BD29A4B}" presName="horz1" presStyleCnt="0"/>
      <dgm:spPr/>
    </dgm:pt>
    <dgm:pt modelId="{DB470167-5170-4D3A-8FA4-3696BE9B902A}" type="pres">
      <dgm:prSet presAssocID="{34EF4906-6410-4CE8-8E3E-6B523BD29A4B}" presName="tx1" presStyleLbl="revTx" presStyleIdx="1" presStyleCnt="6"/>
      <dgm:spPr/>
    </dgm:pt>
    <dgm:pt modelId="{7C519D36-B74C-4286-983E-512F1A7E59F1}" type="pres">
      <dgm:prSet presAssocID="{34EF4906-6410-4CE8-8E3E-6B523BD29A4B}" presName="vert1" presStyleCnt="0"/>
      <dgm:spPr/>
    </dgm:pt>
    <dgm:pt modelId="{7127937D-BB0B-44AB-B8D3-A3FB007179AF}" type="pres">
      <dgm:prSet presAssocID="{8015AB41-64D6-41C7-84DA-50BE9DB0FDFB}" presName="thickLine" presStyleLbl="alignNode1" presStyleIdx="2" presStyleCnt="6"/>
      <dgm:spPr/>
    </dgm:pt>
    <dgm:pt modelId="{03E09406-42B7-4162-B3EB-C0D1BE12237E}" type="pres">
      <dgm:prSet presAssocID="{8015AB41-64D6-41C7-84DA-50BE9DB0FDFB}" presName="horz1" presStyleCnt="0"/>
      <dgm:spPr/>
    </dgm:pt>
    <dgm:pt modelId="{C5BE3B64-EA0F-4876-B75F-B31DADA74AC5}" type="pres">
      <dgm:prSet presAssocID="{8015AB41-64D6-41C7-84DA-50BE9DB0FDFB}" presName="tx1" presStyleLbl="revTx" presStyleIdx="2" presStyleCnt="6"/>
      <dgm:spPr/>
    </dgm:pt>
    <dgm:pt modelId="{80CE86A5-0DB0-4196-8209-8ED94FB92E3C}" type="pres">
      <dgm:prSet presAssocID="{8015AB41-64D6-41C7-84DA-50BE9DB0FDFB}" presName="vert1" presStyleCnt="0"/>
      <dgm:spPr/>
    </dgm:pt>
    <dgm:pt modelId="{043B022A-D614-40D4-A2FC-0954AB14D84A}" type="pres">
      <dgm:prSet presAssocID="{C25FDC31-DDDF-4CDD-8537-1CBB090F8CA6}" presName="thickLine" presStyleLbl="alignNode1" presStyleIdx="3" presStyleCnt="6"/>
      <dgm:spPr/>
    </dgm:pt>
    <dgm:pt modelId="{F9683040-50DE-4BE6-B087-9C2AB5F18B00}" type="pres">
      <dgm:prSet presAssocID="{C25FDC31-DDDF-4CDD-8537-1CBB090F8CA6}" presName="horz1" presStyleCnt="0"/>
      <dgm:spPr/>
    </dgm:pt>
    <dgm:pt modelId="{21A90C6E-EEC3-4969-8945-70B74298DAE8}" type="pres">
      <dgm:prSet presAssocID="{C25FDC31-DDDF-4CDD-8537-1CBB090F8CA6}" presName="tx1" presStyleLbl="revTx" presStyleIdx="3" presStyleCnt="6"/>
      <dgm:spPr/>
    </dgm:pt>
    <dgm:pt modelId="{D8236C12-AF5B-4C53-888F-8AC21B646257}" type="pres">
      <dgm:prSet presAssocID="{C25FDC31-DDDF-4CDD-8537-1CBB090F8CA6}" presName="vert1" presStyleCnt="0"/>
      <dgm:spPr/>
    </dgm:pt>
    <dgm:pt modelId="{B7B6F42C-8AC4-4A15-90D8-92538E83EE04}" type="pres">
      <dgm:prSet presAssocID="{0C4EFF66-4B51-43FB-8572-0DDB1B2305AA}" presName="thickLine" presStyleLbl="alignNode1" presStyleIdx="4" presStyleCnt="6"/>
      <dgm:spPr/>
    </dgm:pt>
    <dgm:pt modelId="{2347E076-A00D-4541-BF81-403D11E77868}" type="pres">
      <dgm:prSet presAssocID="{0C4EFF66-4B51-43FB-8572-0DDB1B2305AA}" presName="horz1" presStyleCnt="0"/>
      <dgm:spPr/>
    </dgm:pt>
    <dgm:pt modelId="{3BA90119-9214-44AC-AE07-A7E1355F6887}" type="pres">
      <dgm:prSet presAssocID="{0C4EFF66-4B51-43FB-8572-0DDB1B2305AA}" presName="tx1" presStyleLbl="revTx" presStyleIdx="4" presStyleCnt="6"/>
      <dgm:spPr/>
    </dgm:pt>
    <dgm:pt modelId="{706B0E5F-26E0-459D-BA74-8B6EBB3E2280}" type="pres">
      <dgm:prSet presAssocID="{0C4EFF66-4B51-43FB-8572-0DDB1B2305AA}" presName="vert1" presStyleCnt="0"/>
      <dgm:spPr/>
    </dgm:pt>
    <dgm:pt modelId="{54872967-805C-462D-947A-D23EFC2AE8ED}" type="pres">
      <dgm:prSet presAssocID="{068937B0-BC81-4CA5-8696-A95087D9A6EC}" presName="thickLine" presStyleLbl="alignNode1" presStyleIdx="5" presStyleCnt="6"/>
      <dgm:spPr/>
    </dgm:pt>
    <dgm:pt modelId="{16E64FC1-726C-4EA3-ADC6-93DDEE62F3BA}" type="pres">
      <dgm:prSet presAssocID="{068937B0-BC81-4CA5-8696-A95087D9A6EC}" presName="horz1" presStyleCnt="0"/>
      <dgm:spPr/>
    </dgm:pt>
    <dgm:pt modelId="{AA5A4338-B86B-4516-AADB-7955A253B2B9}" type="pres">
      <dgm:prSet presAssocID="{068937B0-BC81-4CA5-8696-A95087D9A6EC}" presName="tx1" presStyleLbl="revTx" presStyleIdx="5" presStyleCnt="6"/>
      <dgm:spPr/>
    </dgm:pt>
    <dgm:pt modelId="{5FF140E7-E8F8-4E4B-819F-0C1A049194BB}" type="pres">
      <dgm:prSet presAssocID="{068937B0-BC81-4CA5-8696-A95087D9A6EC}" presName="vert1" presStyleCnt="0"/>
      <dgm:spPr/>
    </dgm:pt>
  </dgm:ptLst>
  <dgm:cxnLst>
    <dgm:cxn modelId="{C67E2F3C-2C7A-4581-A83F-01BEADEA7B89}" type="presOf" srcId="{0C4EFF66-4B51-43FB-8572-0DDB1B2305AA}" destId="{3BA90119-9214-44AC-AE07-A7E1355F6887}" srcOrd="0" destOrd="0" presId="urn:microsoft.com/office/officeart/2008/layout/LinedList"/>
    <dgm:cxn modelId="{E76D875C-9ED3-475F-B3EF-AD9EC1F76803}" srcId="{53AA6555-F0F6-401F-9792-4DD78EAEDD4C}" destId="{0C4EFF66-4B51-43FB-8572-0DDB1B2305AA}" srcOrd="4" destOrd="0" parTransId="{DDFD946E-A98F-4D5A-8F4C-E97DBBD5E415}" sibTransId="{0502C926-A118-4C12-BA76-E0D099C3DF7A}"/>
    <dgm:cxn modelId="{E92A2369-1E6B-46A4-A1E9-8AC7BE552DB6}" type="presOf" srcId="{34EF4906-6410-4CE8-8E3E-6B523BD29A4B}" destId="{DB470167-5170-4D3A-8FA4-3696BE9B902A}" srcOrd="0" destOrd="0" presId="urn:microsoft.com/office/officeart/2008/layout/LinedList"/>
    <dgm:cxn modelId="{0988467A-3B45-4351-8B5A-94D434383039}" srcId="{53AA6555-F0F6-401F-9792-4DD78EAEDD4C}" destId="{8015AB41-64D6-41C7-84DA-50BE9DB0FDFB}" srcOrd="2" destOrd="0" parTransId="{6C358044-5E4B-44E7-B2BF-D8B016F96BCF}" sibTransId="{8D97A083-5725-4437-A1E5-229B7404B544}"/>
    <dgm:cxn modelId="{047EA05A-3A42-4686-8DCC-F5303FDB55C2}" type="presOf" srcId="{068937B0-BC81-4CA5-8696-A95087D9A6EC}" destId="{AA5A4338-B86B-4516-AADB-7955A253B2B9}" srcOrd="0" destOrd="0" presId="urn:microsoft.com/office/officeart/2008/layout/LinedList"/>
    <dgm:cxn modelId="{D1E56D88-9EF3-49BA-9DC2-EDFE280AD506}" type="presOf" srcId="{C25FDC31-DDDF-4CDD-8537-1CBB090F8CA6}" destId="{21A90C6E-EEC3-4969-8945-70B74298DAE8}" srcOrd="0" destOrd="0" presId="urn:microsoft.com/office/officeart/2008/layout/LinedList"/>
    <dgm:cxn modelId="{3BFEC188-E17F-4451-B92D-A66B6E053DD4}" srcId="{53AA6555-F0F6-401F-9792-4DD78EAEDD4C}" destId="{34EF4906-6410-4CE8-8E3E-6B523BD29A4B}" srcOrd="1" destOrd="0" parTransId="{50328DC7-3392-41F8-9E28-1BD5A77E0DCE}" sibTransId="{3D192A5E-8AED-486E-9C95-D78E1931C869}"/>
    <dgm:cxn modelId="{455E1A8B-DE3F-487D-A5FC-EB8C24A2DEB9}" type="presOf" srcId="{8015AB41-64D6-41C7-84DA-50BE9DB0FDFB}" destId="{C5BE3B64-EA0F-4876-B75F-B31DADA74AC5}" srcOrd="0" destOrd="0" presId="urn:microsoft.com/office/officeart/2008/layout/LinedList"/>
    <dgm:cxn modelId="{A767B08F-0973-4893-9C5B-BE9545668B5D}" type="presOf" srcId="{53AA6555-F0F6-401F-9792-4DD78EAEDD4C}" destId="{1635E316-C78C-4949-906D-3BF80E3E6436}" srcOrd="0" destOrd="0" presId="urn:microsoft.com/office/officeart/2008/layout/LinedList"/>
    <dgm:cxn modelId="{F0097A9E-4052-4A1B-81D6-0A0679AFAB71}" srcId="{53AA6555-F0F6-401F-9792-4DD78EAEDD4C}" destId="{2D9D6160-41DA-42EC-A289-8F39EE822EF6}" srcOrd="0" destOrd="0" parTransId="{47545ACD-E6DA-464C-AECA-29164CA61C99}" sibTransId="{A4578151-B2CB-4961-8DB0-977D38065BE5}"/>
    <dgm:cxn modelId="{A9D931A1-3E11-4EB1-9F5D-28263C9D6819}" srcId="{53AA6555-F0F6-401F-9792-4DD78EAEDD4C}" destId="{068937B0-BC81-4CA5-8696-A95087D9A6EC}" srcOrd="5" destOrd="0" parTransId="{40E4B431-9445-42D7-B70B-CCE8E0AAB851}" sibTransId="{044578A9-704D-4FF0-881D-0DF7723CA419}"/>
    <dgm:cxn modelId="{1DD14BB3-1C4A-4C9B-B078-A3EF3FD12601}" srcId="{53AA6555-F0F6-401F-9792-4DD78EAEDD4C}" destId="{C25FDC31-DDDF-4CDD-8537-1CBB090F8CA6}" srcOrd="3" destOrd="0" parTransId="{A60E13DF-9A0A-47C4-9E03-96C569640B44}" sibTransId="{B5666FAF-0797-4BAF-A867-BDC734E38979}"/>
    <dgm:cxn modelId="{1B713CEE-5464-4967-8041-3B11D868867B}" type="presOf" srcId="{2D9D6160-41DA-42EC-A289-8F39EE822EF6}" destId="{BC8BF046-00E9-4EF0-9BF4-F2CAB412A826}" srcOrd="0" destOrd="0" presId="urn:microsoft.com/office/officeart/2008/layout/LinedList"/>
    <dgm:cxn modelId="{898DEEA9-07CA-4F0B-B2A8-9D4210DE1EEE}" type="presParOf" srcId="{1635E316-C78C-4949-906D-3BF80E3E6436}" destId="{EC43D464-8B68-4622-9BCC-C66EE41DD751}" srcOrd="0" destOrd="0" presId="urn:microsoft.com/office/officeart/2008/layout/LinedList"/>
    <dgm:cxn modelId="{CE48B1B6-7F8A-4852-BE68-9B93162B9783}" type="presParOf" srcId="{1635E316-C78C-4949-906D-3BF80E3E6436}" destId="{E91DB88B-EA43-41C9-B518-E43FF32B20E4}" srcOrd="1" destOrd="0" presId="urn:microsoft.com/office/officeart/2008/layout/LinedList"/>
    <dgm:cxn modelId="{5A26DBBF-C2FB-461F-9D16-DBC35E8ADFE1}" type="presParOf" srcId="{E91DB88B-EA43-41C9-B518-E43FF32B20E4}" destId="{BC8BF046-00E9-4EF0-9BF4-F2CAB412A826}" srcOrd="0" destOrd="0" presId="urn:microsoft.com/office/officeart/2008/layout/LinedList"/>
    <dgm:cxn modelId="{3215EF73-2D4F-4F48-85AF-02CE0EA73AF2}" type="presParOf" srcId="{E91DB88B-EA43-41C9-B518-E43FF32B20E4}" destId="{E709E971-4184-4189-B76D-AAE34736FA67}" srcOrd="1" destOrd="0" presId="urn:microsoft.com/office/officeart/2008/layout/LinedList"/>
    <dgm:cxn modelId="{DDFBFAB0-5571-4A45-A64A-06912DD2B492}" type="presParOf" srcId="{1635E316-C78C-4949-906D-3BF80E3E6436}" destId="{615FA8DD-3250-47BE-90D4-76B72FB649B8}" srcOrd="2" destOrd="0" presId="urn:microsoft.com/office/officeart/2008/layout/LinedList"/>
    <dgm:cxn modelId="{ACEC2872-E7B2-40CC-82D8-0DFE6262762A}" type="presParOf" srcId="{1635E316-C78C-4949-906D-3BF80E3E6436}" destId="{30FF55CF-7705-4A82-9239-20DF388E5A8E}" srcOrd="3" destOrd="0" presId="urn:microsoft.com/office/officeart/2008/layout/LinedList"/>
    <dgm:cxn modelId="{C046652E-6C99-4346-A599-ED6C4B1E66F8}" type="presParOf" srcId="{30FF55CF-7705-4A82-9239-20DF388E5A8E}" destId="{DB470167-5170-4D3A-8FA4-3696BE9B902A}" srcOrd="0" destOrd="0" presId="urn:microsoft.com/office/officeart/2008/layout/LinedList"/>
    <dgm:cxn modelId="{B06C060C-A8C6-4471-84D6-AFDA121E06C3}" type="presParOf" srcId="{30FF55CF-7705-4A82-9239-20DF388E5A8E}" destId="{7C519D36-B74C-4286-983E-512F1A7E59F1}" srcOrd="1" destOrd="0" presId="urn:microsoft.com/office/officeart/2008/layout/LinedList"/>
    <dgm:cxn modelId="{E9410F12-5047-426A-B760-437BDA7A542B}" type="presParOf" srcId="{1635E316-C78C-4949-906D-3BF80E3E6436}" destId="{7127937D-BB0B-44AB-B8D3-A3FB007179AF}" srcOrd="4" destOrd="0" presId="urn:microsoft.com/office/officeart/2008/layout/LinedList"/>
    <dgm:cxn modelId="{468AE000-DA73-43ED-82F5-FAAAB7735F2A}" type="presParOf" srcId="{1635E316-C78C-4949-906D-3BF80E3E6436}" destId="{03E09406-42B7-4162-B3EB-C0D1BE12237E}" srcOrd="5" destOrd="0" presId="urn:microsoft.com/office/officeart/2008/layout/LinedList"/>
    <dgm:cxn modelId="{0E851508-21AC-405B-A90A-7EE06DF0AEA8}" type="presParOf" srcId="{03E09406-42B7-4162-B3EB-C0D1BE12237E}" destId="{C5BE3B64-EA0F-4876-B75F-B31DADA74AC5}" srcOrd="0" destOrd="0" presId="urn:microsoft.com/office/officeart/2008/layout/LinedList"/>
    <dgm:cxn modelId="{C8050601-9C40-44E9-9599-85C546BCE1B4}" type="presParOf" srcId="{03E09406-42B7-4162-B3EB-C0D1BE12237E}" destId="{80CE86A5-0DB0-4196-8209-8ED94FB92E3C}" srcOrd="1" destOrd="0" presId="urn:microsoft.com/office/officeart/2008/layout/LinedList"/>
    <dgm:cxn modelId="{926C91D5-224E-4E71-B9EF-C99312DEAAAE}" type="presParOf" srcId="{1635E316-C78C-4949-906D-3BF80E3E6436}" destId="{043B022A-D614-40D4-A2FC-0954AB14D84A}" srcOrd="6" destOrd="0" presId="urn:microsoft.com/office/officeart/2008/layout/LinedList"/>
    <dgm:cxn modelId="{8691543E-E7B5-4C58-B231-B106D4FD19BA}" type="presParOf" srcId="{1635E316-C78C-4949-906D-3BF80E3E6436}" destId="{F9683040-50DE-4BE6-B087-9C2AB5F18B00}" srcOrd="7" destOrd="0" presId="urn:microsoft.com/office/officeart/2008/layout/LinedList"/>
    <dgm:cxn modelId="{30EC57A7-4F3A-4962-AC1F-CCF502230A12}" type="presParOf" srcId="{F9683040-50DE-4BE6-B087-9C2AB5F18B00}" destId="{21A90C6E-EEC3-4969-8945-70B74298DAE8}" srcOrd="0" destOrd="0" presId="urn:microsoft.com/office/officeart/2008/layout/LinedList"/>
    <dgm:cxn modelId="{1546772D-05BA-4405-B639-C144D4D62237}" type="presParOf" srcId="{F9683040-50DE-4BE6-B087-9C2AB5F18B00}" destId="{D8236C12-AF5B-4C53-888F-8AC21B646257}" srcOrd="1" destOrd="0" presId="urn:microsoft.com/office/officeart/2008/layout/LinedList"/>
    <dgm:cxn modelId="{530247D0-6299-4FBC-8EE1-155BD3C61451}" type="presParOf" srcId="{1635E316-C78C-4949-906D-3BF80E3E6436}" destId="{B7B6F42C-8AC4-4A15-90D8-92538E83EE04}" srcOrd="8" destOrd="0" presId="urn:microsoft.com/office/officeart/2008/layout/LinedList"/>
    <dgm:cxn modelId="{3977DB19-EBE5-4C50-BB01-FF9C3B07B9F3}" type="presParOf" srcId="{1635E316-C78C-4949-906D-3BF80E3E6436}" destId="{2347E076-A00D-4541-BF81-403D11E77868}" srcOrd="9" destOrd="0" presId="urn:microsoft.com/office/officeart/2008/layout/LinedList"/>
    <dgm:cxn modelId="{26C84334-15C8-49F5-957A-5A2F8589F541}" type="presParOf" srcId="{2347E076-A00D-4541-BF81-403D11E77868}" destId="{3BA90119-9214-44AC-AE07-A7E1355F6887}" srcOrd="0" destOrd="0" presId="urn:microsoft.com/office/officeart/2008/layout/LinedList"/>
    <dgm:cxn modelId="{3BC11B2C-A035-47A0-BB1F-A18D0F3E6BCB}" type="presParOf" srcId="{2347E076-A00D-4541-BF81-403D11E77868}" destId="{706B0E5F-26E0-459D-BA74-8B6EBB3E2280}" srcOrd="1" destOrd="0" presId="urn:microsoft.com/office/officeart/2008/layout/LinedList"/>
    <dgm:cxn modelId="{32591322-2881-4A64-B7EB-1DF6B2D7F795}" type="presParOf" srcId="{1635E316-C78C-4949-906D-3BF80E3E6436}" destId="{54872967-805C-462D-947A-D23EFC2AE8ED}" srcOrd="10" destOrd="0" presId="urn:microsoft.com/office/officeart/2008/layout/LinedList"/>
    <dgm:cxn modelId="{03D50839-F914-497F-B468-450BCF0A7775}" type="presParOf" srcId="{1635E316-C78C-4949-906D-3BF80E3E6436}" destId="{16E64FC1-726C-4EA3-ADC6-93DDEE62F3BA}" srcOrd="11" destOrd="0" presId="urn:microsoft.com/office/officeart/2008/layout/LinedList"/>
    <dgm:cxn modelId="{53973909-241C-4434-8704-1FC30FDD5A4B}" type="presParOf" srcId="{16E64FC1-726C-4EA3-ADC6-93DDEE62F3BA}" destId="{AA5A4338-B86B-4516-AADB-7955A253B2B9}" srcOrd="0" destOrd="0" presId="urn:microsoft.com/office/officeart/2008/layout/LinedList"/>
    <dgm:cxn modelId="{7136352B-31E4-4A4A-899C-4D6058D5B112}" type="presParOf" srcId="{16E64FC1-726C-4EA3-ADC6-93DDEE62F3BA}" destId="{5FF140E7-E8F8-4E4B-819F-0C1A049194B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4D5F77-3C05-4A93-8583-E83B5E8BE228}"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BC82720-FA66-4039-8C92-24338F1F96E3}">
      <dgm:prSet/>
      <dgm:spPr/>
      <dgm:t>
        <a:bodyPr/>
        <a:lstStyle/>
        <a:p>
          <a:r>
            <a:rPr lang="en-GB"/>
            <a:t>Have you covered everything that should be included? External benchmarking sources</a:t>
          </a:r>
          <a:endParaRPr lang="en-US"/>
        </a:p>
      </dgm:t>
    </dgm:pt>
    <dgm:pt modelId="{C05803C5-8677-44CE-A9A0-048F4EB93568}" type="parTrans" cxnId="{741369A6-731E-4CC1-8606-318B6DC52866}">
      <dgm:prSet/>
      <dgm:spPr/>
      <dgm:t>
        <a:bodyPr/>
        <a:lstStyle/>
        <a:p>
          <a:endParaRPr lang="en-US"/>
        </a:p>
      </dgm:t>
    </dgm:pt>
    <dgm:pt modelId="{F7AEF6BD-32DA-4707-AC42-57CE8974A0C7}" type="sibTrans" cxnId="{741369A6-731E-4CC1-8606-318B6DC52866}">
      <dgm:prSet/>
      <dgm:spPr/>
      <dgm:t>
        <a:bodyPr/>
        <a:lstStyle/>
        <a:p>
          <a:endParaRPr lang="en-US"/>
        </a:p>
      </dgm:t>
    </dgm:pt>
    <dgm:pt modelId="{CB746D95-BAC9-4446-8AB7-E4A729F26BE3}">
      <dgm:prSet/>
      <dgm:spPr/>
      <dgm:t>
        <a:bodyPr/>
        <a:lstStyle/>
        <a:p>
          <a:r>
            <a:rPr lang="en-GB"/>
            <a:t>External job descriptions</a:t>
          </a:r>
          <a:endParaRPr lang="en-US"/>
        </a:p>
      </dgm:t>
    </dgm:pt>
    <dgm:pt modelId="{E6D4B801-E3F2-4BAB-BF5B-024A4A52D0B1}" type="parTrans" cxnId="{523280C4-6D44-499F-8CF8-0B53EA3BDDA5}">
      <dgm:prSet/>
      <dgm:spPr/>
      <dgm:t>
        <a:bodyPr/>
        <a:lstStyle/>
        <a:p>
          <a:endParaRPr lang="en-US"/>
        </a:p>
      </dgm:t>
    </dgm:pt>
    <dgm:pt modelId="{757AF83B-9E80-45B9-A393-970570BBE108}" type="sibTrans" cxnId="{523280C4-6D44-499F-8CF8-0B53EA3BDDA5}">
      <dgm:prSet/>
      <dgm:spPr/>
      <dgm:t>
        <a:bodyPr/>
        <a:lstStyle/>
        <a:p>
          <a:endParaRPr lang="en-US"/>
        </a:p>
      </dgm:t>
    </dgm:pt>
    <dgm:pt modelId="{D9F91089-A96F-47AE-9FB2-26F080246C35}">
      <dgm:prSet/>
      <dgm:spPr/>
      <dgm:t>
        <a:bodyPr/>
        <a:lstStyle/>
        <a:p>
          <a:r>
            <a:rPr lang="en-GB"/>
            <a:t>National Apprenticeships</a:t>
          </a:r>
          <a:endParaRPr lang="en-US"/>
        </a:p>
      </dgm:t>
    </dgm:pt>
    <dgm:pt modelId="{C74DB9FD-692E-46C6-B503-6DC0092E6876}" type="parTrans" cxnId="{73A0BAF5-357A-46D5-A73E-AF2F6A944D03}">
      <dgm:prSet/>
      <dgm:spPr/>
      <dgm:t>
        <a:bodyPr/>
        <a:lstStyle/>
        <a:p>
          <a:endParaRPr lang="en-US"/>
        </a:p>
      </dgm:t>
    </dgm:pt>
    <dgm:pt modelId="{40F74F46-3580-401D-A2EF-01FE0D61B3E9}" type="sibTrans" cxnId="{73A0BAF5-357A-46D5-A73E-AF2F6A944D03}">
      <dgm:prSet/>
      <dgm:spPr/>
      <dgm:t>
        <a:bodyPr/>
        <a:lstStyle/>
        <a:p>
          <a:endParaRPr lang="en-US"/>
        </a:p>
      </dgm:t>
    </dgm:pt>
    <dgm:pt modelId="{60ED909F-32AF-483F-899D-D5FC92E1F469}" type="pres">
      <dgm:prSet presAssocID="{644D5F77-3C05-4A93-8583-E83B5E8BE228}" presName="linear" presStyleCnt="0">
        <dgm:presLayoutVars>
          <dgm:animLvl val="lvl"/>
          <dgm:resizeHandles val="exact"/>
        </dgm:presLayoutVars>
      </dgm:prSet>
      <dgm:spPr/>
    </dgm:pt>
    <dgm:pt modelId="{77F2AC19-5F86-41ED-B27B-D646F6C52AEA}" type="pres">
      <dgm:prSet presAssocID="{EBC82720-FA66-4039-8C92-24338F1F96E3}" presName="parentText" presStyleLbl="node1" presStyleIdx="0" presStyleCnt="3">
        <dgm:presLayoutVars>
          <dgm:chMax val="0"/>
          <dgm:bulletEnabled val="1"/>
        </dgm:presLayoutVars>
      </dgm:prSet>
      <dgm:spPr/>
    </dgm:pt>
    <dgm:pt modelId="{3162B406-A9CA-42A3-BAA6-0CF141574DBA}" type="pres">
      <dgm:prSet presAssocID="{F7AEF6BD-32DA-4707-AC42-57CE8974A0C7}" presName="spacer" presStyleCnt="0"/>
      <dgm:spPr/>
    </dgm:pt>
    <dgm:pt modelId="{95C252E8-B5E8-4DD2-A6E1-072980DCD685}" type="pres">
      <dgm:prSet presAssocID="{CB746D95-BAC9-4446-8AB7-E4A729F26BE3}" presName="parentText" presStyleLbl="node1" presStyleIdx="1" presStyleCnt="3">
        <dgm:presLayoutVars>
          <dgm:chMax val="0"/>
          <dgm:bulletEnabled val="1"/>
        </dgm:presLayoutVars>
      </dgm:prSet>
      <dgm:spPr/>
    </dgm:pt>
    <dgm:pt modelId="{282E01A9-1B48-42D3-A668-DAF2AABBFC63}" type="pres">
      <dgm:prSet presAssocID="{757AF83B-9E80-45B9-A393-970570BBE108}" presName="spacer" presStyleCnt="0"/>
      <dgm:spPr/>
    </dgm:pt>
    <dgm:pt modelId="{E00DABB6-D372-4199-AC53-76E2A1A5743D}" type="pres">
      <dgm:prSet presAssocID="{D9F91089-A96F-47AE-9FB2-26F080246C35}" presName="parentText" presStyleLbl="node1" presStyleIdx="2" presStyleCnt="3">
        <dgm:presLayoutVars>
          <dgm:chMax val="0"/>
          <dgm:bulletEnabled val="1"/>
        </dgm:presLayoutVars>
      </dgm:prSet>
      <dgm:spPr/>
    </dgm:pt>
  </dgm:ptLst>
  <dgm:cxnLst>
    <dgm:cxn modelId="{689F6234-755D-410E-8D6E-23793DD4E3D3}" type="presOf" srcId="{D9F91089-A96F-47AE-9FB2-26F080246C35}" destId="{E00DABB6-D372-4199-AC53-76E2A1A5743D}" srcOrd="0" destOrd="0" presId="urn:microsoft.com/office/officeart/2005/8/layout/vList2"/>
    <dgm:cxn modelId="{66EA2964-C398-4B5A-9DBF-7EA91DC193ED}" type="presOf" srcId="{644D5F77-3C05-4A93-8583-E83B5E8BE228}" destId="{60ED909F-32AF-483F-899D-D5FC92E1F469}" srcOrd="0" destOrd="0" presId="urn:microsoft.com/office/officeart/2005/8/layout/vList2"/>
    <dgm:cxn modelId="{A5519157-264F-48F0-98BF-1739B851E1CB}" type="presOf" srcId="{CB746D95-BAC9-4446-8AB7-E4A729F26BE3}" destId="{95C252E8-B5E8-4DD2-A6E1-072980DCD685}" srcOrd="0" destOrd="0" presId="urn:microsoft.com/office/officeart/2005/8/layout/vList2"/>
    <dgm:cxn modelId="{741369A6-731E-4CC1-8606-318B6DC52866}" srcId="{644D5F77-3C05-4A93-8583-E83B5E8BE228}" destId="{EBC82720-FA66-4039-8C92-24338F1F96E3}" srcOrd="0" destOrd="0" parTransId="{C05803C5-8677-44CE-A9A0-048F4EB93568}" sibTransId="{F7AEF6BD-32DA-4707-AC42-57CE8974A0C7}"/>
    <dgm:cxn modelId="{02EC8BAF-D3C3-4516-953F-5FBCC3B8A073}" type="presOf" srcId="{EBC82720-FA66-4039-8C92-24338F1F96E3}" destId="{77F2AC19-5F86-41ED-B27B-D646F6C52AEA}" srcOrd="0" destOrd="0" presId="urn:microsoft.com/office/officeart/2005/8/layout/vList2"/>
    <dgm:cxn modelId="{523280C4-6D44-499F-8CF8-0B53EA3BDDA5}" srcId="{644D5F77-3C05-4A93-8583-E83B5E8BE228}" destId="{CB746D95-BAC9-4446-8AB7-E4A729F26BE3}" srcOrd="1" destOrd="0" parTransId="{E6D4B801-E3F2-4BAB-BF5B-024A4A52D0B1}" sibTransId="{757AF83B-9E80-45B9-A393-970570BBE108}"/>
    <dgm:cxn modelId="{73A0BAF5-357A-46D5-A73E-AF2F6A944D03}" srcId="{644D5F77-3C05-4A93-8583-E83B5E8BE228}" destId="{D9F91089-A96F-47AE-9FB2-26F080246C35}" srcOrd="2" destOrd="0" parTransId="{C74DB9FD-692E-46C6-B503-6DC0092E6876}" sibTransId="{40F74F46-3580-401D-A2EF-01FE0D61B3E9}"/>
    <dgm:cxn modelId="{AD9F64C9-2AA0-4AAF-9DF0-0002E4788FE7}" type="presParOf" srcId="{60ED909F-32AF-483F-899D-D5FC92E1F469}" destId="{77F2AC19-5F86-41ED-B27B-D646F6C52AEA}" srcOrd="0" destOrd="0" presId="urn:microsoft.com/office/officeart/2005/8/layout/vList2"/>
    <dgm:cxn modelId="{732392D5-C59E-43E9-BBCC-61B2B4A893E3}" type="presParOf" srcId="{60ED909F-32AF-483F-899D-D5FC92E1F469}" destId="{3162B406-A9CA-42A3-BAA6-0CF141574DBA}" srcOrd="1" destOrd="0" presId="urn:microsoft.com/office/officeart/2005/8/layout/vList2"/>
    <dgm:cxn modelId="{C446B86C-61EA-4EB0-81C0-7C4463AE1B23}" type="presParOf" srcId="{60ED909F-32AF-483F-899D-D5FC92E1F469}" destId="{95C252E8-B5E8-4DD2-A6E1-072980DCD685}" srcOrd="2" destOrd="0" presId="urn:microsoft.com/office/officeart/2005/8/layout/vList2"/>
    <dgm:cxn modelId="{49067CC9-62A7-40F9-B770-1353E6E03FE3}" type="presParOf" srcId="{60ED909F-32AF-483F-899D-D5FC92E1F469}" destId="{282E01A9-1B48-42D3-A668-DAF2AABBFC63}" srcOrd="3" destOrd="0" presId="urn:microsoft.com/office/officeart/2005/8/layout/vList2"/>
    <dgm:cxn modelId="{BBA805EC-B8B3-4B29-8C8C-8363BE2378F1}" type="presParOf" srcId="{60ED909F-32AF-483F-899D-D5FC92E1F469}" destId="{E00DABB6-D372-4199-AC53-76E2A1A5743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5885A0-BB4E-496A-ACD6-46DEF5196FB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B0F47CB-1F7A-4CBD-9C00-3236D6251147}">
      <dgm:prSet/>
      <dgm:spPr/>
      <dgm:t>
        <a:bodyPr/>
        <a:lstStyle/>
        <a:p>
          <a:r>
            <a:rPr lang="en-GB"/>
            <a:t>Why was the responsibility included in the first place?</a:t>
          </a:r>
          <a:endParaRPr lang="en-US"/>
        </a:p>
      </dgm:t>
    </dgm:pt>
    <dgm:pt modelId="{A22B1082-E9A5-4216-80B9-C8FF60844771}" type="parTrans" cxnId="{6A3566BF-C616-417F-BCC5-AA007C7AA35B}">
      <dgm:prSet/>
      <dgm:spPr/>
      <dgm:t>
        <a:bodyPr/>
        <a:lstStyle/>
        <a:p>
          <a:endParaRPr lang="en-US"/>
        </a:p>
      </dgm:t>
    </dgm:pt>
    <dgm:pt modelId="{70996269-DA36-48A9-85B3-E959B525E992}" type="sibTrans" cxnId="{6A3566BF-C616-417F-BCC5-AA007C7AA35B}">
      <dgm:prSet/>
      <dgm:spPr/>
      <dgm:t>
        <a:bodyPr/>
        <a:lstStyle/>
        <a:p>
          <a:endParaRPr lang="en-US"/>
        </a:p>
      </dgm:t>
    </dgm:pt>
    <dgm:pt modelId="{1F413EF4-E1C5-4CE2-9684-A16E76247AB4}">
      <dgm:prSet/>
      <dgm:spPr/>
      <dgm:t>
        <a:bodyPr/>
        <a:lstStyle/>
        <a:p>
          <a:r>
            <a:rPr lang="en-GB"/>
            <a:t>If not relevant it must be amended or removed – even if it requires the job to be re-evaluated</a:t>
          </a:r>
          <a:endParaRPr lang="en-US"/>
        </a:p>
      </dgm:t>
    </dgm:pt>
    <dgm:pt modelId="{EA541BD4-AA85-45B8-9C8C-494ED0FF170D}" type="parTrans" cxnId="{44017FE1-B5F4-4CAE-B801-D1A1AD8AD13E}">
      <dgm:prSet/>
      <dgm:spPr/>
      <dgm:t>
        <a:bodyPr/>
        <a:lstStyle/>
        <a:p>
          <a:endParaRPr lang="en-US"/>
        </a:p>
      </dgm:t>
    </dgm:pt>
    <dgm:pt modelId="{0ACC8BA1-F34E-4F73-BE9E-11716E49D014}" type="sibTrans" cxnId="{44017FE1-B5F4-4CAE-B801-D1A1AD8AD13E}">
      <dgm:prSet/>
      <dgm:spPr/>
      <dgm:t>
        <a:bodyPr/>
        <a:lstStyle/>
        <a:p>
          <a:endParaRPr lang="en-US"/>
        </a:p>
      </dgm:t>
    </dgm:pt>
    <dgm:pt modelId="{A177DEB5-5668-41B3-9FBE-7650261F1548}">
      <dgm:prSet/>
      <dgm:spPr/>
      <dgm:t>
        <a:bodyPr/>
        <a:lstStyle/>
        <a:p>
          <a:r>
            <a:rPr lang="en-GB"/>
            <a:t>All responsibilities within the job description must be evidenced to comply with TC/CER requirements</a:t>
          </a:r>
          <a:endParaRPr lang="en-US"/>
        </a:p>
      </dgm:t>
    </dgm:pt>
    <dgm:pt modelId="{6CE0D4D1-6F97-47CD-894E-442FC2972F53}" type="parTrans" cxnId="{5FC3FC24-742C-427B-8FDD-73477B2FB744}">
      <dgm:prSet/>
      <dgm:spPr/>
      <dgm:t>
        <a:bodyPr/>
        <a:lstStyle/>
        <a:p>
          <a:endParaRPr lang="en-US"/>
        </a:p>
      </dgm:t>
    </dgm:pt>
    <dgm:pt modelId="{453281BE-4175-4E11-A9A5-C8226C7BEEAA}" type="sibTrans" cxnId="{5FC3FC24-742C-427B-8FDD-73477B2FB744}">
      <dgm:prSet/>
      <dgm:spPr/>
      <dgm:t>
        <a:bodyPr/>
        <a:lstStyle/>
        <a:p>
          <a:endParaRPr lang="en-US"/>
        </a:p>
      </dgm:t>
    </dgm:pt>
    <dgm:pt modelId="{7437E05E-9EB5-4731-8108-F4C90CEA9197}" type="pres">
      <dgm:prSet presAssocID="{C05885A0-BB4E-496A-ACD6-46DEF5196FBB}" presName="root" presStyleCnt="0">
        <dgm:presLayoutVars>
          <dgm:dir/>
          <dgm:resizeHandles val="exact"/>
        </dgm:presLayoutVars>
      </dgm:prSet>
      <dgm:spPr/>
    </dgm:pt>
    <dgm:pt modelId="{6F8F8E0E-CF0A-4DBE-B669-B71419CF223B}" type="pres">
      <dgm:prSet presAssocID="{BB0F47CB-1F7A-4CBD-9C00-3236D6251147}" presName="compNode" presStyleCnt="0"/>
      <dgm:spPr/>
    </dgm:pt>
    <dgm:pt modelId="{332D7563-FA3A-4CE5-9E8A-3C3D784A4526}" type="pres">
      <dgm:prSet presAssocID="{BB0F47CB-1F7A-4CBD-9C00-3236D6251147}" presName="bgRect" presStyleLbl="bgShp" presStyleIdx="0" presStyleCnt="3"/>
      <dgm:spPr/>
    </dgm:pt>
    <dgm:pt modelId="{E01FD061-F049-4078-B55C-49C8401155AF}" type="pres">
      <dgm:prSet presAssocID="{BB0F47CB-1F7A-4CBD-9C00-3236D625114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ctionary Remove"/>
        </a:ext>
      </dgm:extLst>
    </dgm:pt>
    <dgm:pt modelId="{F86A358B-24F8-447D-B3D3-DB6CBC38A428}" type="pres">
      <dgm:prSet presAssocID="{BB0F47CB-1F7A-4CBD-9C00-3236D6251147}" presName="spaceRect" presStyleCnt="0"/>
      <dgm:spPr/>
    </dgm:pt>
    <dgm:pt modelId="{D219D7B6-20F2-42BA-9C28-546B23B911B5}" type="pres">
      <dgm:prSet presAssocID="{BB0F47CB-1F7A-4CBD-9C00-3236D6251147}" presName="parTx" presStyleLbl="revTx" presStyleIdx="0" presStyleCnt="3">
        <dgm:presLayoutVars>
          <dgm:chMax val="0"/>
          <dgm:chPref val="0"/>
        </dgm:presLayoutVars>
      </dgm:prSet>
      <dgm:spPr/>
    </dgm:pt>
    <dgm:pt modelId="{2BCEA7C1-D84E-4312-8A3D-4C2854D442AC}" type="pres">
      <dgm:prSet presAssocID="{70996269-DA36-48A9-85B3-E959B525E992}" presName="sibTrans" presStyleCnt="0"/>
      <dgm:spPr/>
    </dgm:pt>
    <dgm:pt modelId="{6424CF91-6BFB-46AB-89CC-EC193203C89A}" type="pres">
      <dgm:prSet presAssocID="{1F413EF4-E1C5-4CE2-9684-A16E76247AB4}" presName="compNode" presStyleCnt="0"/>
      <dgm:spPr/>
    </dgm:pt>
    <dgm:pt modelId="{09BF2583-7F37-49C7-9DC3-3D0DD1EE1BE0}" type="pres">
      <dgm:prSet presAssocID="{1F413EF4-E1C5-4CE2-9684-A16E76247AB4}" presName="bgRect" presStyleLbl="bgShp" presStyleIdx="1" presStyleCnt="3"/>
      <dgm:spPr/>
    </dgm:pt>
    <dgm:pt modelId="{9EB49198-8B0B-4797-B2D6-0BEA24FC10B3}" type="pres">
      <dgm:prSet presAssocID="{1F413EF4-E1C5-4CE2-9684-A16E76247AB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aptop Secure"/>
        </a:ext>
      </dgm:extLst>
    </dgm:pt>
    <dgm:pt modelId="{08C3FDD3-4AAE-47DB-9019-C43710B12D11}" type="pres">
      <dgm:prSet presAssocID="{1F413EF4-E1C5-4CE2-9684-A16E76247AB4}" presName="spaceRect" presStyleCnt="0"/>
      <dgm:spPr/>
    </dgm:pt>
    <dgm:pt modelId="{45F40D24-5EA5-4E76-BDAF-2FF49E3AA920}" type="pres">
      <dgm:prSet presAssocID="{1F413EF4-E1C5-4CE2-9684-A16E76247AB4}" presName="parTx" presStyleLbl="revTx" presStyleIdx="1" presStyleCnt="3">
        <dgm:presLayoutVars>
          <dgm:chMax val="0"/>
          <dgm:chPref val="0"/>
        </dgm:presLayoutVars>
      </dgm:prSet>
      <dgm:spPr/>
    </dgm:pt>
    <dgm:pt modelId="{57C39959-F70C-435C-A54E-953BE56AA4A1}" type="pres">
      <dgm:prSet presAssocID="{0ACC8BA1-F34E-4F73-BE9E-11716E49D014}" presName="sibTrans" presStyleCnt="0"/>
      <dgm:spPr/>
    </dgm:pt>
    <dgm:pt modelId="{0FC7DC0D-4D8F-463D-8AD8-F0CD843E19B0}" type="pres">
      <dgm:prSet presAssocID="{A177DEB5-5668-41B3-9FBE-7650261F1548}" presName="compNode" presStyleCnt="0"/>
      <dgm:spPr/>
    </dgm:pt>
    <dgm:pt modelId="{7400C31D-DACF-4267-B626-D4703BBB94E5}" type="pres">
      <dgm:prSet presAssocID="{A177DEB5-5668-41B3-9FBE-7650261F1548}" presName="bgRect" presStyleLbl="bgShp" presStyleIdx="2" presStyleCnt="3"/>
      <dgm:spPr/>
    </dgm:pt>
    <dgm:pt modelId="{8D873356-E93D-4E15-B4A2-6F77AF367486}" type="pres">
      <dgm:prSet presAssocID="{A177DEB5-5668-41B3-9FBE-7650261F154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cruitment Management"/>
        </a:ext>
      </dgm:extLst>
    </dgm:pt>
    <dgm:pt modelId="{4BB946C4-35BE-4697-BF76-69881CCF9A10}" type="pres">
      <dgm:prSet presAssocID="{A177DEB5-5668-41B3-9FBE-7650261F1548}" presName="spaceRect" presStyleCnt="0"/>
      <dgm:spPr/>
    </dgm:pt>
    <dgm:pt modelId="{C90F77D0-353E-4E18-9C19-A9A27139C76A}" type="pres">
      <dgm:prSet presAssocID="{A177DEB5-5668-41B3-9FBE-7650261F1548}" presName="parTx" presStyleLbl="revTx" presStyleIdx="2" presStyleCnt="3">
        <dgm:presLayoutVars>
          <dgm:chMax val="0"/>
          <dgm:chPref val="0"/>
        </dgm:presLayoutVars>
      </dgm:prSet>
      <dgm:spPr/>
    </dgm:pt>
  </dgm:ptLst>
  <dgm:cxnLst>
    <dgm:cxn modelId="{5FC3FC24-742C-427B-8FDD-73477B2FB744}" srcId="{C05885A0-BB4E-496A-ACD6-46DEF5196FBB}" destId="{A177DEB5-5668-41B3-9FBE-7650261F1548}" srcOrd="2" destOrd="0" parTransId="{6CE0D4D1-6F97-47CD-894E-442FC2972F53}" sibTransId="{453281BE-4175-4E11-A9A5-C8226C7BEEAA}"/>
    <dgm:cxn modelId="{1EBAE43F-16D7-4A04-B390-FEB1EA1F63E5}" type="presOf" srcId="{C05885A0-BB4E-496A-ACD6-46DEF5196FBB}" destId="{7437E05E-9EB5-4731-8108-F4C90CEA9197}" srcOrd="0" destOrd="0" presId="urn:microsoft.com/office/officeart/2018/2/layout/IconVerticalSolidList"/>
    <dgm:cxn modelId="{6039E388-05D3-4B89-90B1-33CA15EEDB04}" type="presOf" srcId="{BB0F47CB-1F7A-4CBD-9C00-3236D6251147}" destId="{D219D7B6-20F2-42BA-9C28-546B23B911B5}" srcOrd="0" destOrd="0" presId="urn:microsoft.com/office/officeart/2018/2/layout/IconVerticalSolidList"/>
    <dgm:cxn modelId="{6A3566BF-C616-417F-BCC5-AA007C7AA35B}" srcId="{C05885A0-BB4E-496A-ACD6-46DEF5196FBB}" destId="{BB0F47CB-1F7A-4CBD-9C00-3236D6251147}" srcOrd="0" destOrd="0" parTransId="{A22B1082-E9A5-4216-80B9-C8FF60844771}" sibTransId="{70996269-DA36-48A9-85B3-E959B525E992}"/>
    <dgm:cxn modelId="{649749CC-2EF5-4965-BC74-1FD6FEA3CD3A}" type="presOf" srcId="{1F413EF4-E1C5-4CE2-9684-A16E76247AB4}" destId="{45F40D24-5EA5-4E76-BDAF-2FF49E3AA920}" srcOrd="0" destOrd="0" presId="urn:microsoft.com/office/officeart/2018/2/layout/IconVerticalSolidList"/>
    <dgm:cxn modelId="{441010D6-3B53-45B6-8F85-A28DF0F991E7}" type="presOf" srcId="{A177DEB5-5668-41B3-9FBE-7650261F1548}" destId="{C90F77D0-353E-4E18-9C19-A9A27139C76A}" srcOrd="0" destOrd="0" presId="urn:microsoft.com/office/officeart/2018/2/layout/IconVerticalSolidList"/>
    <dgm:cxn modelId="{44017FE1-B5F4-4CAE-B801-D1A1AD8AD13E}" srcId="{C05885A0-BB4E-496A-ACD6-46DEF5196FBB}" destId="{1F413EF4-E1C5-4CE2-9684-A16E76247AB4}" srcOrd="1" destOrd="0" parTransId="{EA541BD4-AA85-45B8-9C8C-494ED0FF170D}" sibTransId="{0ACC8BA1-F34E-4F73-BE9E-11716E49D014}"/>
    <dgm:cxn modelId="{3722FC47-604E-46A9-94FE-D605934C049F}" type="presParOf" srcId="{7437E05E-9EB5-4731-8108-F4C90CEA9197}" destId="{6F8F8E0E-CF0A-4DBE-B669-B71419CF223B}" srcOrd="0" destOrd="0" presId="urn:microsoft.com/office/officeart/2018/2/layout/IconVerticalSolidList"/>
    <dgm:cxn modelId="{F7A4B067-6A71-46BD-8902-F5E4E98E3070}" type="presParOf" srcId="{6F8F8E0E-CF0A-4DBE-B669-B71419CF223B}" destId="{332D7563-FA3A-4CE5-9E8A-3C3D784A4526}" srcOrd="0" destOrd="0" presId="urn:microsoft.com/office/officeart/2018/2/layout/IconVerticalSolidList"/>
    <dgm:cxn modelId="{08934CCE-965F-4ED7-AE71-55A9DBA7B91D}" type="presParOf" srcId="{6F8F8E0E-CF0A-4DBE-B669-B71419CF223B}" destId="{E01FD061-F049-4078-B55C-49C8401155AF}" srcOrd="1" destOrd="0" presId="urn:microsoft.com/office/officeart/2018/2/layout/IconVerticalSolidList"/>
    <dgm:cxn modelId="{F93C24A8-9F9B-495C-B77A-B9B27BEFF276}" type="presParOf" srcId="{6F8F8E0E-CF0A-4DBE-B669-B71419CF223B}" destId="{F86A358B-24F8-447D-B3D3-DB6CBC38A428}" srcOrd="2" destOrd="0" presId="urn:microsoft.com/office/officeart/2018/2/layout/IconVerticalSolidList"/>
    <dgm:cxn modelId="{44237606-D634-429D-A169-E196DC270140}" type="presParOf" srcId="{6F8F8E0E-CF0A-4DBE-B669-B71419CF223B}" destId="{D219D7B6-20F2-42BA-9C28-546B23B911B5}" srcOrd="3" destOrd="0" presId="urn:microsoft.com/office/officeart/2018/2/layout/IconVerticalSolidList"/>
    <dgm:cxn modelId="{1D3CE7FD-6418-4081-8C57-BFF68BFB826B}" type="presParOf" srcId="{7437E05E-9EB5-4731-8108-F4C90CEA9197}" destId="{2BCEA7C1-D84E-4312-8A3D-4C2854D442AC}" srcOrd="1" destOrd="0" presId="urn:microsoft.com/office/officeart/2018/2/layout/IconVerticalSolidList"/>
    <dgm:cxn modelId="{BC300029-C0CD-4DCA-B5D4-0BA6FF939516}" type="presParOf" srcId="{7437E05E-9EB5-4731-8108-F4C90CEA9197}" destId="{6424CF91-6BFB-46AB-89CC-EC193203C89A}" srcOrd="2" destOrd="0" presId="urn:microsoft.com/office/officeart/2018/2/layout/IconVerticalSolidList"/>
    <dgm:cxn modelId="{DA6B625D-1F4F-4097-B064-9A480EC90CEF}" type="presParOf" srcId="{6424CF91-6BFB-46AB-89CC-EC193203C89A}" destId="{09BF2583-7F37-49C7-9DC3-3D0DD1EE1BE0}" srcOrd="0" destOrd="0" presId="urn:microsoft.com/office/officeart/2018/2/layout/IconVerticalSolidList"/>
    <dgm:cxn modelId="{463F4983-C192-491D-90F5-32DDBF8E6488}" type="presParOf" srcId="{6424CF91-6BFB-46AB-89CC-EC193203C89A}" destId="{9EB49198-8B0B-4797-B2D6-0BEA24FC10B3}" srcOrd="1" destOrd="0" presId="urn:microsoft.com/office/officeart/2018/2/layout/IconVerticalSolidList"/>
    <dgm:cxn modelId="{434BAD9E-1B7F-486B-AB72-D7AAF3219905}" type="presParOf" srcId="{6424CF91-6BFB-46AB-89CC-EC193203C89A}" destId="{08C3FDD3-4AAE-47DB-9019-C43710B12D11}" srcOrd="2" destOrd="0" presId="urn:microsoft.com/office/officeart/2018/2/layout/IconVerticalSolidList"/>
    <dgm:cxn modelId="{BA61D23A-601B-4888-B859-2A0C15AC94D2}" type="presParOf" srcId="{6424CF91-6BFB-46AB-89CC-EC193203C89A}" destId="{45F40D24-5EA5-4E76-BDAF-2FF49E3AA920}" srcOrd="3" destOrd="0" presId="urn:microsoft.com/office/officeart/2018/2/layout/IconVerticalSolidList"/>
    <dgm:cxn modelId="{0C41409E-1013-4916-B17B-DB068B2AEE86}" type="presParOf" srcId="{7437E05E-9EB5-4731-8108-F4C90CEA9197}" destId="{57C39959-F70C-435C-A54E-953BE56AA4A1}" srcOrd="3" destOrd="0" presId="urn:microsoft.com/office/officeart/2018/2/layout/IconVerticalSolidList"/>
    <dgm:cxn modelId="{AB4B8738-012B-40D6-8BCE-6D5D9659000E}" type="presParOf" srcId="{7437E05E-9EB5-4731-8108-F4C90CEA9197}" destId="{0FC7DC0D-4D8F-463D-8AD8-F0CD843E19B0}" srcOrd="4" destOrd="0" presId="urn:microsoft.com/office/officeart/2018/2/layout/IconVerticalSolidList"/>
    <dgm:cxn modelId="{66A18FDF-EDB5-4886-AE61-02EE51B199EF}" type="presParOf" srcId="{0FC7DC0D-4D8F-463D-8AD8-F0CD843E19B0}" destId="{7400C31D-DACF-4267-B626-D4703BBB94E5}" srcOrd="0" destOrd="0" presId="urn:microsoft.com/office/officeart/2018/2/layout/IconVerticalSolidList"/>
    <dgm:cxn modelId="{A7038423-DE47-4DDD-846D-6E319A7F298D}" type="presParOf" srcId="{0FC7DC0D-4D8F-463D-8AD8-F0CD843E19B0}" destId="{8D873356-E93D-4E15-B4A2-6F77AF367486}" srcOrd="1" destOrd="0" presId="urn:microsoft.com/office/officeart/2018/2/layout/IconVerticalSolidList"/>
    <dgm:cxn modelId="{F5FD3976-5CB7-4A7A-9023-DF9377EFADE3}" type="presParOf" srcId="{0FC7DC0D-4D8F-463D-8AD8-F0CD843E19B0}" destId="{4BB946C4-35BE-4697-BF76-69881CCF9A10}" srcOrd="2" destOrd="0" presId="urn:microsoft.com/office/officeart/2018/2/layout/IconVerticalSolidList"/>
    <dgm:cxn modelId="{06BA729F-582D-40A6-8227-AE8DCF286A3C}" type="presParOf" srcId="{0FC7DC0D-4D8F-463D-8AD8-F0CD843E19B0}" destId="{C90F77D0-353E-4E18-9C19-A9A27139C76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C2C32C1-4C7F-4120-9ADF-52D5059E86A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1CF23F4B-AEDE-4DBD-8B67-20A2892725B6}">
      <dgm:prSet/>
      <dgm:spPr/>
      <dgm:t>
        <a:bodyPr/>
        <a:lstStyle/>
        <a:p>
          <a:r>
            <a:rPr lang="en-GB"/>
            <a:t>A means by which firms communicate which behaviours are required, valued, recognised and rewarded with respect to specific organisation roles</a:t>
          </a:r>
          <a:endParaRPr lang="en-US"/>
        </a:p>
      </dgm:t>
    </dgm:pt>
    <dgm:pt modelId="{084BCB36-D0D3-4607-A03E-547EE47DC4D9}" type="parTrans" cxnId="{62826E1C-1D15-403A-84B0-EECEC07D531D}">
      <dgm:prSet/>
      <dgm:spPr/>
      <dgm:t>
        <a:bodyPr/>
        <a:lstStyle/>
        <a:p>
          <a:endParaRPr lang="en-US"/>
        </a:p>
      </dgm:t>
    </dgm:pt>
    <dgm:pt modelId="{ADEF5E05-3D5D-40D6-B575-C01DD6B096A8}" type="sibTrans" cxnId="{62826E1C-1D15-403A-84B0-EECEC07D531D}">
      <dgm:prSet/>
      <dgm:spPr/>
      <dgm:t>
        <a:bodyPr/>
        <a:lstStyle/>
        <a:p>
          <a:endParaRPr lang="en-US"/>
        </a:p>
      </dgm:t>
    </dgm:pt>
    <dgm:pt modelId="{8A436D09-9F01-4F1C-9761-FD2C52AECDBA}">
      <dgm:prSet/>
      <dgm:spPr/>
      <dgm:t>
        <a:bodyPr/>
        <a:lstStyle/>
        <a:p>
          <a:r>
            <a:rPr lang="en-GB"/>
            <a:t>Different models and approaches available.  Often depends on the size and shape of the business and available resources.</a:t>
          </a:r>
          <a:endParaRPr lang="en-US"/>
        </a:p>
      </dgm:t>
    </dgm:pt>
    <dgm:pt modelId="{19377A7E-B026-4230-95CD-0533E6962872}" type="parTrans" cxnId="{D60E8A28-50F6-4CD7-B318-1B64A65E1632}">
      <dgm:prSet/>
      <dgm:spPr/>
      <dgm:t>
        <a:bodyPr/>
        <a:lstStyle/>
        <a:p>
          <a:endParaRPr lang="en-US"/>
        </a:p>
      </dgm:t>
    </dgm:pt>
    <dgm:pt modelId="{B75995FE-D47D-456A-BC28-04C9BBC71BFE}" type="sibTrans" cxnId="{D60E8A28-50F6-4CD7-B318-1B64A65E1632}">
      <dgm:prSet/>
      <dgm:spPr/>
      <dgm:t>
        <a:bodyPr/>
        <a:lstStyle/>
        <a:p>
          <a:endParaRPr lang="en-US"/>
        </a:p>
      </dgm:t>
    </dgm:pt>
    <dgm:pt modelId="{2E0C438D-B377-41B7-91A5-4038CAE2A9A0}">
      <dgm:prSet/>
      <dgm:spPr/>
      <dgm:t>
        <a:bodyPr/>
        <a:lstStyle/>
        <a:p>
          <a:r>
            <a:rPr lang="en-GB"/>
            <a:t>Firms need to share their behavioural expectations of the chosen competencies to help ensure consistent understanding and assessment</a:t>
          </a:r>
          <a:endParaRPr lang="en-US"/>
        </a:p>
      </dgm:t>
    </dgm:pt>
    <dgm:pt modelId="{706CB5FC-C0BF-4A1B-883E-99EF3CC7BEB3}" type="parTrans" cxnId="{6A5828B0-FFF1-45D3-A052-D4389CB29C19}">
      <dgm:prSet/>
      <dgm:spPr/>
      <dgm:t>
        <a:bodyPr/>
        <a:lstStyle/>
        <a:p>
          <a:endParaRPr lang="en-US"/>
        </a:p>
      </dgm:t>
    </dgm:pt>
    <dgm:pt modelId="{9A701024-C724-4384-A42C-C7D549ECC706}" type="sibTrans" cxnId="{6A5828B0-FFF1-45D3-A052-D4389CB29C19}">
      <dgm:prSet/>
      <dgm:spPr/>
      <dgm:t>
        <a:bodyPr/>
        <a:lstStyle/>
        <a:p>
          <a:endParaRPr lang="en-US"/>
        </a:p>
      </dgm:t>
    </dgm:pt>
    <dgm:pt modelId="{6FCDD1E8-4D6D-472A-AF8A-E3E8FD5E7BBE}" type="pres">
      <dgm:prSet presAssocID="{6C2C32C1-4C7F-4120-9ADF-52D5059E86A2}" presName="linear" presStyleCnt="0">
        <dgm:presLayoutVars>
          <dgm:animLvl val="lvl"/>
          <dgm:resizeHandles val="exact"/>
        </dgm:presLayoutVars>
      </dgm:prSet>
      <dgm:spPr/>
    </dgm:pt>
    <dgm:pt modelId="{DB95A1C8-6F21-4EB9-A4F3-03C439949510}" type="pres">
      <dgm:prSet presAssocID="{1CF23F4B-AEDE-4DBD-8B67-20A2892725B6}" presName="parentText" presStyleLbl="node1" presStyleIdx="0" presStyleCnt="3">
        <dgm:presLayoutVars>
          <dgm:chMax val="0"/>
          <dgm:bulletEnabled val="1"/>
        </dgm:presLayoutVars>
      </dgm:prSet>
      <dgm:spPr/>
    </dgm:pt>
    <dgm:pt modelId="{3CF46FFF-5B08-4D27-88E3-921D3949AEDC}" type="pres">
      <dgm:prSet presAssocID="{ADEF5E05-3D5D-40D6-B575-C01DD6B096A8}" presName="spacer" presStyleCnt="0"/>
      <dgm:spPr/>
    </dgm:pt>
    <dgm:pt modelId="{8DFA85A4-FB84-41DE-844A-B2169B1B1608}" type="pres">
      <dgm:prSet presAssocID="{8A436D09-9F01-4F1C-9761-FD2C52AECDBA}" presName="parentText" presStyleLbl="node1" presStyleIdx="1" presStyleCnt="3">
        <dgm:presLayoutVars>
          <dgm:chMax val="0"/>
          <dgm:bulletEnabled val="1"/>
        </dgm:presLayoutVars>
      </dgm:prSet>
      <dgm:spPr/>
    </dgm:pt>
    <dgm:pt modelId="{DF3AD188-4058-4213-9F8A-45E481294D67}" type="pres">
      <dgm:prSet presAssocID="{B75995FE-D47D-456A-BC28-04C9BBC71BFE}" presName="spacer" presStyleCnt="0"/>
      <dgm:spPr/>
    </dgm:pt>
    <dgm:pt modelId="{B06D6CCF-3C1C-4A79-8CC1-16202FEA2182}" type="pres">
      <dgm:prSet presAssocID="{2E0C438D-B377-41B7-91A5-4038CAE2A9A0}" presName="parentText" presStyleLbl="node1" presStyleIdx="2" presStyleCnt="3">
        <dgm:presLayoutVars>
          <dgm:chMax val="0"/>
          <dgm:bulletEnabled val="1"/>
        </dgm:presLayoutVars>
      </dgm:prSet>
      <dgm:spPr/>
    </dgm:pt>
  </dgm:ptLst>
  <dgm:cxnLst>
    <dgm:cxn modelId="{62826E1C-1D15-403A-84B0-EECEC07D531D}" srcId="{6C2C32C1-4C7F-4120-9ADF-52D5059E86A2}" destId="{1CF23F4B-AEDE-4DBD-8B67-20A2892725B6}" srcOrd="0" destOrd="0" parTransId="{084BCB36-D0D3-4607-A03E-547EE47DC4D9}" sibTransId="{ADEF5E05-3D5D-40D6-B575-C01DD6B096A8}"/>
    <dgm:cxn modelId="{D60E8A28-50F6-4CD7-B318-1B64A65E1632}" srcId="{6C2C32C1-4C7F-4120-9ADF-52D5059E86A2}" destId="{8A436D09-9F01-4F1C-9761-FD2C52AECDBA}" srcOrd="1" destOrd="0" parTransId="{19377A7E-B026-4230-95CD-0533E6962872}" sibTransId="{B75995FE-D47D-456A-BC28-04C9BBC71BFE}"/>
    <dgm:cxn modelId="{08BC3532-BC05-4448-8E66-14DF47499770}" type="presOf" srcId="{1CF23F4B-AEDE-4DBD-8B67-20A2892725B6}" destId="{DB95A1C8-6F21-4EB9-A4F3-03C439949510}" srcOrd="0" destOrd="0" presId="urn:microsoft.com/office/officeart/2005/8/layout/vList2"/>
    <dgm:cxn modelId="{D757504F-94B3-476E-BDED-ABBF1B179FEE}" type="presOf" srcId="{6C2C32C1-4C7F-4120-9ADF-52D5059E86A2}" destId="{6FCDD1E8-4D6D-472A-AF8A-E3E8FD5E7BBE}" srcOrd="0" destOrd="0" presId="urn:microsoft.com/office/officeart/2005/8/layout/vList2"/>
    <dgm:cxn modelId="{6A5828B0-FFF1-45D3-A052-D4389CB29C19}" srcId="{6C2C32C1-4C7F-4120-9ADF-52D5059E86A2}" destId="{2E0C438D-B377-41B7-91A5-4038CAE2A9A0}" srcOrd="2" destOrd="0" parTransId="{706CB5FC-C0BF-4A1B-883E-99EF3CC7BEB3}" sibTransId="{9A701024-C724-4384-A42C-C7D549ECC706}"/>
    <dgm:cxn modelId="{262534B1-6E53-42BF-9590-215C3ADF9DEE}" type="presOf" srcId="{2E0C438D-B377-41B7-91A5-4038CAE2A9A0}" destId="{B06D6CCF-3C1C-4A79-8CC1-16202FEA2182}" srcOrd="0" destOrd="0" presId="urn:microsoft.com/office/officeart/2005/8/layout/vList2"/>
    <dgm:cxn modelId="{B7F03CC8-BB2E-4542-8CA2-37A272536530}" type="presOf" srcId="{8A436D09-9F01-4F1C-9761-FD2C52AECDBA}" destId="{8DFA85A4-FB84-41DE-844A-B2169B1B1608}" srcOrd="0" destOrd="0" presId="urn:microsoft.com/office/officeart/2005/8/layout/vList2"/>
    <dgm:cxn modelId="{C41C7C0F-A60B-4646-A618-97CBFC5B865A}" type="presParOf" srcId="{6FCDD1E8-4D6D-472A-AF8A-E3E8FD5E7BBE}" destId="{DB95A1C8-6F21-4EB9-A4F3-03C439949510}" srcOrd="0" destOrd="0" presId="urn:microsoft.com/office/officeart/2005/8/layout/vList2"/>
    <dgm:cxn modelId="{6A19AC3A-2BBC-4F5E-AA3E-AE02F9859362}" type="presParOf" srcId="{6FCDD1E8-4D6D-472A-AF8A-E3E8FD5E7BBE}" destId="{3CF46FFF-5B08-4D27-88E3-921D3949AEDC}" srcOrd="1" destOrd="0" presId="urn:microsoft.com/office/officeart/2005/8/layout/vList2"/>
    <dgm:cxn modelId="{35B41B8E-E647-4647-8C07-417CCCCE8125}" type="presParOf" srcId="{6FCDD1E8-4D6D-472A-AF8A-E3E8FD5E7BBE}" destId="{8DFA85A4-FB84-41DE-844A-B2169B1B1608}" srcOrd="2" destOrd="0" presId="urn:microsoft.com/office/officeart/2005/8/layout/vList2"/>
    <dgm:cxn modelId="{65F1222C-FB8D-44FC-B1EB-62531BA8C86D}" type="presParOf" srcId="{6FCDD1E8-4D6D-472A-AF8A-E3E8FD5E7BBE}" destId="{DF3AD188-4058-4213-9F8A-45E481294D67}" srcOrd="3" destOrd="0" presId="urn:microsoft.com/office/officeart/2005/8/layout/vList2"/>
    <dgm:cxn modelId="{8A961534-5DD0-4388-BE19-69BD95F92319}" type="presParOf" srcId="{6FCDD1E8-4D6D-472A-AF8A-E3E8FD5E7BBE}" destId="{B06D6CCF-3C1C-4A79-8CC1-16202FEA218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4FC6C6-8996-4AEE-BF15-0099EA8FCC4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B39EE76-F9EB-48BB-BF32-DAD2AB127800}">
      <dgm:prSet/>
      <dgm:spPr/>
      <dgm:t>
        <a:bodyPr/>
        <a:lstStyle/>
        <a:p>
          <a:r>
            <a:rPr lang="en-GB"/>
            <a:t>Clearer standards help deliver more consistent assessments</a:t>
          </a:r>
          <a:endParaRPr lang="en-US"/>
        </a:p>
      </dgm:t>
    </dgm:pt>
    <dgm:pt modelId="{10CB4CB4-7C1E-4CC6-B1BC-F7D229C6CCAB}" type="parTrans" cxnId="{3BF87A60-7DD0-4C55-B133-CFE0E03C9E1A}">
      <dgm:prSet/>
      <dgm:spPr/>
      <dgm:t>
        <a:bodyPr/>
        <a:lstStyle/>
        <a:p>
          <a:endParaRPr lang="en-US"/>
        </a:p>
      </dgm:t>
    </dgm:pt>
    <dgm:pt modelId="{41FF8915-BB1E-4C63-83B0-1D7E52C82704}" type="sibTrans" cxnId="{3BF87A60-7DD0-4C55-B133-CFE0E03C9E1A}">
      <dgm:prSet/>
      <dgm:spPr/>
      <dgm:t>
        <a:bodyPr/>
        <a:lstStyle/>
        <a:p>
          <a:endParaRPr lang="en-US"/>
        </a:p>
      </dgm:t>
    </dgm:pt>
    <dgm:pt modelId="{00A06D36-9116-413F-B31F-35F9E14E003A}">
      <dgm:prSet/>
      <dgm:spPr/>
      <dgm:t>
        <a:bodyPr/>
        <a:lstStyle/>
        <a:p>
          <a:r>
            <a:rPr lang="en-GB"/>
            <a:t>Assessors and people being assessed understand what is expected</a:t>
          </a:r>
          <a:endParaRPr lang="en-US"/>
        </a:p>
      </dgm:t>
    </dgm:pt>
    <dgm:pt modelId="{662DFC75-4221-4FFF-B7A9-A3392B481282}" type="parTrans" cxnId="{C12C5DB9-3329-4D77-A8D7-C60128F210E3}">
      <dgm:prSet/>
      <dgm:spPr/>
      <dgm:t>
        <a:bodyPr/>
        <a:lstStyle/>
        <a:p>
          <a:endParaRPr lang="en-US"/>
        </a:p>
      </dgm:t>
    </dgm:pt>
    <dgm:pt modelId="{1D56B6CC-F13D-49C9-BCC6-7C603978377C}" type="sibTrans" cxnId="{C12C5DB9-3329-4D77-A8D7-C60128F210E3}">
      <dgm:prSet/>
      <dgm:spPr/>
      <dgm:t>
        <a:bodyPr/>
        <a:lstStyle/>
        <a:p>
          <a:endParaRPr lang="en-US"/>
        </a:p>
      </dgm:t>
    </dgm:pt>
    <dgm:pt modelId="{425B05B7-988E-4584-9FE5-F318D7CE20B3}">
      <dgm:prSet/>
      <dgm:spPr/>
      <dgm:t>
        <a:bodyPr/>
        <a:lstStyle/>
        <a:p>
          <a:r>
            <a:rPr lang="en-GB"/>
            <a:t>This approach satisfies 2 of the 3 rules of assessment – Transparency and Reliability</a:t>
          </a:r>
          <a:endParaRPr lang="en-US"/>
        </a:p>
      </dgm:t>
    </dgm:pt>
    <dgm:pt modelId="{9DF4F391-B6A6-4A2F-A4EA-439E501F4ABF}" type="parTrans" cxnId="{C181D84D-7FEE-4B66-8D43-A08F917C5093}">
      <dgm:prSet/>
      <dgm:spPr/>
      <dgm:t>
        <a:bodyPr/>
        <a:lstStyle/>
        <a:p>
          <a:endParaRPr lang="en-US"/>
        </a:p>
      </dgm:t>
    </dgm:pt>
    <dgm:pt modelId="{E11E1289-B6CC-4615-96A7-306DAB5A3806}" type="sibTrans" cxnId="{C181D84D-7FEE-4B66-8D43-A08F917C5093}">
      <dgm:prSet/>
      <dgm:spPr/>
      <dgm:t>
        <a:bodyPr/>
        <a:lstStyle/>
        <a:p>
          <a:endParaRPr lang="en-US"/>
        </a:p>
      </dgm:t>
    </dgm:pt>
    <dgm:pt modelId="{FAD04D4B-E98F-43EB-B4B6-074922CBCC70}" type="pres">
      <dgm:prSet presAssocID="{F24FC6C6-8996-4AEE-BF15-0099EA8FCC47}" presName="root" presStyleCnt="0">
        <dgm:presLayoutVars>
          <dgm:dir/>
          <dgm:resizeHandles val="exact"/>
        </dgm:presLayoutVars>
      </dgm:prSet>
      <dgm:spPr/>
    </dgm:pt>
    <dgm:pt modelId="{04DB2B57-9177-4385-A5B0-F0A4107516C2}" type="pres">
      <dgm:prSet presAssocID="{AB39EE76-F9EB-48BB-BF32-DAD2AB127800}" presName="compNode" presStyleCnt="0"/>
      <dgm:spPr/>
    </dgm:pt>
    <dgm:pt modelId="{5F2CB581-8DB4-4081-9B32-1045C100B253}" type="pres">
      <dgm:prSet presAssocID="{AB39EE76-F9EB-48BB-BF32-DAD2AB127800}" presName="bgRect" presStyleLbl="bgShp" presStyleIdx="0" presStyleCnt="3"/>
      <dgm:spPr/>
    </dgm:pt>
    <dgm:pt modelId="{74B7A0F0-92C0-43FE-BE9A-8D6CD1251DF7}" type="pres">
      <dgm:prSet presAssocID="{AB39EE76-F9EB-48BB-BF32-DAD2AB12780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A0DA29E9-FFDD-40F3-A4C6-D611B9B8D989}" type="pres">
      <dgm:prSet presAssocID="{AB39EE76-F9EB-48BB-BF32-DAD2AB127800}" presName="spaceRect" presStyleCnt="0"/>
      <dgm:spPr/>
    </dgm:pt>
    <dgm:pt modelId="{18C996FC-22F7-4E7C-A758-20B3D4C37418}" type="pres">
      <dgm:prSet presAssocID="{AB39EE76-F9EB-48BB-BF32-DAD2AB127800}" presName="parTx" presStyleLbl="revTx" presStyleIdx="0" presStyleCnt="3">
        <dgm:presLayoutVars>
          <dgm:chMax val="0"/>
          <dgm:chPref val="0"/>
        </dgm:presLayoutVars>
      </dgm:prSet>
      <dgm:spPr/>
    </dgm:pt>
    <dgm:pt modelId="{61691E93-C4B6-496F-A1A4-420D5A31E893}" type="pres">
      <dgm:prSet presAssocID="{41FF8915-BB1E-4C63-83B0-1D7E52C82704}" presName="sibTrans" presStyleCnt="0"/>
      <dgm:spPr/>
    </dgm:pt>
    <dgm:pt modelId="{A509B3BD-3D5F-47C0-8DD9-6E7E44531651}" type="pres">
      <dgm:prSet presAssocID="{00A06D36-9116-413F-B31F-35F9E14E003A}" presName="compNode" presStyleCnt="0"/>
      <dgm:spPr/>
    </dgm:pt>
    <dgm:pt modelId="{2B409AC9-38EF-4994-9FE2-46D6BDBBC9F1}" type="pres">
      <dgm:prSet presAssocID="{00A06D36-9116-413F-B31F-35F9E14E003A}" presName="bgRect" presStyleLbl="bgShp" presStyleIdx="1" presStyleCnt="3"/>
      <dgm:spPr/>
    </dgm:pt>
    <dgm:pt modelId="{9F9D794F-137D-4A1C-BF6E-61F37A930485}" type="pres">
      <dgm:prSet presAssocID="{00A06D36-9116-413F-B31F-35F9E14E003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78DB007E-07F7-4E43-B40B-8C6EBD3A4D5C}" type="pres">
      <dgm:prSet presAssocID="{00A06D36-9116-413F-B31F-35F9E14E003A}" presName="spaceRect" presStyleCnt="0"/>
      <dgm:spPr/>
    </dgm:pt>
    <dgm:pt modelId="{67DBCA1C-4DDD-4090-AA5C-88B4F94B0597}" type="pres">
      <dgm:prSet presAssocID="{00A06D36-9116-413F-B31F-35F9E14E003A}" presName="parTx" presStyleLbl="revTx" presStyleIdx="1" presStyleCnt="3">
        <dgm:presLayoutVars>
          <dgm:chMax val="0"/>
          <dgm:chPref val="0"/>
        </dgm:presLayoutVars>
      </dgm:prSet>
      <dgm:spPr/>
    </dgm:pt>
    <dgm:pt modelId="{C5AC63EA-2DCC-497E-9F1D-F62A71355B8A}" type="pres">
      <dgm:prSet presAssocID="{1D56B6CC-F13D-49C9-BCC6-7C603978377C}" presName="sibTrans" presStyleCnt="0"/>
      <dgm:spPr/>
    </dgm:pt>
    <dgm:pt modelId="{22234220-5D58-46CA-A13E-127C1D017611}" type="pres">
      <dgm:prSet presAssocID="{425B05B7-988E-4584-9FE5-F318D7CE20B3}" presName="compNode" presStyleCnt="0"/>
      <dgm:spPr/>
    </dgm:pt>
    <dgm:pt modelId="{4AF2022F-5872-4F72-8435-FC3E31B3CBAC}" type="pres">
      <dgm:prSet presAssocID="{425B05B7-988E-4584-9FE5-F318D7CE20B3}" presName="bgRect" presStyleLbl="bgShp" presStyleIdx="2" presStyleCnt="3"/>
      <dgm:spPr/>
    </dgm:pt>
    <dgm:pt modelId="{AC00EC18-078D-40C3-9FD3-79A02E13A0AA}" type="pres">
      <dgm:prSet presAssocID="{425B05B7-988E-4584-9FE5-F318D7CE20B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esentation with Checklist"/>
        </a:ext>
      </dgm:extLst>
    </dgm:pt>
    <dgm:pt modelId="{2CDCF2A2-F01A-456C-B745-AD9A9263DD83}" type="pres">
      <dgm:prSet presAssocID="{425B05B7-988E-4584-9FE5-F318D7CE20B3}" presName="spaceRect" presStyleCnt="0"/>
      <dgm:spPr/>
    </dgm:pt>
    <dgm:pt modelId="{375A11A5-83B1-491F-874D-6B4B6DFA1069}" type="pres">
      <dgm:prSet presAssocID="{425B05B7-988E-4584-9FE5-F318D7CE20B3}" presName="parTx" presStyleLbl="revTx" presStyleIdx="2" presStyleCnt="3">
        <dgm:presLayoutVars>
          <dgm:chMax val="0"/>
          <dgm:chPref val="0"/>
        </dgm:presLayoutVars>
      </dgm:prSet>
      <dgm:spPr/>
    </dgm:pt>
  </dgm:ptLst>
  <dgm:cxnLst>
    <dgm:cxn modelId="{3BF87A60-7DD0-4C55-B133-CFE0E03C9E1A}" srcId="{F24FC6C6-8996-4AEE-BF15-0099EA8FCC47}" destId="{AB39EE76-F9EB-48BB-BF32-DAD2AB127800}" srcOrd="0" destOrd="0" parTransId="{10CB4CB4-7C1E-4CC6-B1BC-F7D229C6CCAB}" sibTransId="{41FF8915-BB1E-4C63-83B0-1D7E52C82704}"/>
    <dgm:cxn modelId="{C181D84D-7FEE-4B66-8D43-A08F917C5093}" srcId="{F24FC6C6-8996-4AEE-BF15-0099EA8FCC47}" destId="{425B05B7-988E-4584-9FE5-F318D7CE20B3}" srcOrd="2" destOrd="0" parTransId="{9DF4F391-B6A6-4A2F-A4EA-439E501F4ABF}" sibTransId="{E11E1289-B6CC-4615-96A7-306DAB5A3806}"/>
    <dgm:cxn modelId="{8B7FF756-C5E3-40B4-8DC2-D74D678BD2D0}" type="presOf" srcId="{425B05B7-988E-4584-9FE5-F318D7CE20B3}" destId="{375A11A5-83B1-491F-874D-6B4B6DFA1069}" srcOrd="0" destOrd="0" presId="urn:microsoft.com/office/officeart/2018/2/layout/IconVerticalSolidList"/>
    <dgm:cxn modelId="{D4D954AB-F721-4021-BE28-36B45ECFD404}" type="presOf" srcId="{AB39EE76-F9EB-48BB-BF32-DAD2AB127800}" destId="{18C996FC-22F7-4E7C-A758-20B3D4C37418}" srcOrd="0" destOrd="0" presId="urn:microsoft.com/office/officeart/2018/2/layout/IconVerticalSolidList"/>
    <dgm:cxn modelId="{C12C5DB9-3329-4D77-A8D7-C60128F210E3}" srcId="{F24FC6C6-8996-4AEE-BF15-0099EA8FCC47}" destId="{00A06D36-9116-413F-B31F-35F9E14E003A}" srcOrd="1" destOrd="0" parTransId="{662DFC75-4221-4FFF-B7A9-A3392B481282}" sibTransId="{1D56B6CC-F13D-49C9-BCC6-7C603978377C}"/>
    <dgm:cxn modelId="{C5AB3BBB-5F42-4C60-A3E1-EE0BCD784E9A}" type="presOf" srcId="{00A06D36-9116-413F-B31F-35F9E14E003A}" destId="{67DBCA1C-4DDD-4090-AA5C-88B4F94B0597}" srcOrd="0" destOrd="0" presId="urn:microsoft.com/office/officeart/2018/2/layout/IconVerticalSolidList"/>
    <dgm:cxn modelId="{DD89CAFE-0FC2-48CE-B26F-754CAB4669CD}" type="presOf" srcId="{F24FC6C6-8996-4AEE-BF15-0099EA8FCC47}" destId="{FAD04D4B-E98F-43EB-B4B6-074922CBCC70}" srcOrd="0" destOrd="0" presId="urn:microsoft.com/office/officeart/2018/2/layout/IconVerticalSolidList"/>
    <dgm:cxn modelId="{818EBB44-75D0-4CA6-B6D8-8E5670FF13F7}" type="presParOf" srcId="{FAD04D4B-E98F-43EB-B4B6-074922CBCC70}" destId="{04DB2B57-9177-4385-A5B0-F0A4107516C2}" srcOrd="0" destOrd="0" presId="urn:microsoft.com/office/officeart/2018/2/layout/IconVerticalSolidList"/>
    <dgm:cxn modelId="{BD35920C-5995-4020-923C-BAFACB48798B}" type="presParOf" srcId="{04DB2B57-9177-4385-A5B0-F0A4107516C2}" destId="{5F2CB581-8DB4-4081-9B32-1045C100B253}" srcOrd="0" destOrd="0" presId="urn:microsoft.com/office/officeart/2018/2/layout/IconVerticalSolidList"/>
    <dgm:cxn modelId="{92185B94-D427-4188-B54E-97868DD91221}" type="presParOf" srcId="{04DB2B57-9177-4385-A5B0-F0A4107516C2}" destId="{74B7A0F0-92C0-43FE-BE9A-8D6CD1251DF7}" srcOrd="1" destOrd="0" presId="urn:microsoft.com/office/officeart/2018/2/layout/IconVerticalSolidList"/>
    <dgm:cxn modelId="{99542BE2-2912-4F64-AF26-DF8B19ED889D}" type="presParOf" srcId="{04DB2B57-9177-4385-A5B0-F0A4107516C2}" destId="{A0DA29E9-FFDD-40F3-A4C6-D611B9B8D989}" srcOrd="2" destOrd="0" presId="urn:microsoft.com/office/officeart/2018/2/layout/IconVerticalSolidList"/>
    <dgm:cxn modelId="{9E97D903-8474-43A3-95B2-8C639107CC75}" type="presParOf" srcId="{04DB2B57-9177-4385-A5B0-F0A4107516C2}" destId="{18C996FC-22F7-4E7C-A758-20B3D4C37418}" srcOrd="3" destOrd="0" presId="urn:microsoft.com/office/officeart/2018/2/layout/IconVerticalSolidList"/>
    <dgm:cxn modelId="{A95C7E2D-F15D-42C4-A3C8-DAF0B0712E7F}" type="presParOf" srcId="{FAD04D4B-E98F-43EB-B4B6-074922CBCC70}" destId="{61691E93-C4B6-496F-A1A4-420D5A31E893}" srcOrd="1" destOrd="0" presId="urn:microsoft.com/office/officeart/2018/2/layout/IconVerticalSolidList"/>
    <dgm:cxn modelId="{0E394A94-A017-428A-B228-EC89747EBC08}" type="presParOf" srcId="{FAD04D4B-E98F-43EB-B4B6-074922CBCC70}" destId="{A509B3BD-3D5F-47C0-8DD9-6E7E44531651}" srcOrd="2" destOrd="0" presId="urn:microsoft.com/office/officeart/2018/2/layout/IconVerticalSolidList"/>
    <dgm:cxn modelId="{7E755D60-85A8-4660-9C9D-4E4A978CC502}" type="presParOf" srcId="{A509B3BD-3D5F-47C0-8DD9-6E7E44531651}" destId="{2B409AC9-38EF-4994-9FE2-46D6BDBBC9F1}" srcOrd="0" destOrd="0" presId="urn:microsoft.com/office/officeart/2018/2/layout/IconVerticalSolidList"/>
    <dgm:cxn modelId="{6BA7CA11-1D71-4F5C-BA50-FBE87E6D7411}" type="presParOf" srcId="{A509B3BD-3D5F-47C0-8DD9-6E7E44531651}" destId="{9F9D794F-137D-4A1C-BF6E-61F37A930485}" srcOrd="1" destOrd="0" presId="urn:microsoft.com/office/officeart/2018/2/layout/IconVerticalSolidList"/>
    <dgm:cxn modelId="{9BF14216-F4C4-4891-BBE7-E59B5AAA8EC6}" type="presParOf" srcId="{A509B3BD-3D5F-47C0-8DD9-6E7E44531651}" destId="{78DB007E-07F7-4E43-B40B-8C6EBD3A4D5C}" srcOrd="2" destOrd="0" presId="urn:microsoft.com/office/officeart/2018/2/layout/IconVerticalSolidList"/>
    <dgm:cxn modelId="{C903D902-1555-4B6E-9142-74DEEB6077F4}" type="presParOf" srcId="{A509B3BD-3D5F-47C0-8DD9-6E7E44531651}" destId="{67DBCA1C-4DDD-4090-AA5C-88B4F94B0597}" srcOrd="3" destOrd="0" presId="urn:microsoft.com/office/officeart/2018/2/layout/IconVerticalSolidList"/>
    <dgm:cxn modelId="{9DBF0D00-1B85-40E5-9384-84F4FABEA12E}" type="presParOf" srcId="{FAD04D4B-E98F-43EB-B4B6-074922CBCC70}" destId="{C5AC63EA-2DCC-497E-9F1D-F62A71355B8A}" srcOrd="3" destOrd="0" presId="urn:microsoft.com/office/officeart/2018/2/layout/IconVerticalSolidList"/>
    <dgm:cxn modelId="{7A7819D0-2443-4C1B-88D5-1D0D3EEA3D0B}" type="presParOf" srcId="{FAD04D4B-E98F-43EB-B4B6-074922CBCC70}" destId="{22234220-5D58-46CA-A13E-127C1D017611}" srcOrd="4" destOrd="0" presId="urn:microsoft.com/office/officeart/2018/2/layout/IconVerticalSolidList"/>
    <dgm:cxn modelId="{512C3303-2726-4543-B40C-DFAE4CB3B73E}" type="presParOf" srcId="{22234220-5D58-46CA-A13E-127C1D017611}" destId="{4AF2022F-5872-4F72-8435-FC3E31B3CBAC}" srcOrd="0" destOrd="0" presId="urn:microsoft.com/office/officeart/2018/2/layout/IconVerticalSolidList"/>
    <dgm:cxn modelId="{80348CAA-95F9-4F43-8B3D-B5D38BE504A8}" type="presParOf" srcId="{22234220-5D58-46CA-A13E-127C1D017611}" destId="{AC00EC18-078D-40C3-9FD3-79A02E13A0AA}" srcOrd="1" destOrd="0" presId="urn:microsoft.com/office/officeart/2018/2/layout/IconVerticalSolidList"/>
    <dgm:cxn modelId="{A5723A44-6278-4F6D-860C-D6B94469185A}" type="presParOf" srcId="{22234220-5D58-46CA-A13E-127C1D017611}" destId="{2CDCF2A2-F01A-456C-B745-AD9A9263DD83}" srcOrd="2" destOrd="0" presId="urn:microsoft.com/office/officeart/2018/2/layout/IconVerticalSolidList"/>
    <dgm:cxn modelId="{5A7ECAE8-9104-4796-BAFB-AB8BACDBDE78}" type="presParOf" srcId="{22234220-5D58-46CA-A13E-127C1D017611}" destId="{375A11A5-83B1-491F-874D-6B4B6DFA106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631862-6EA8-41C6-8A92-D763C751B8D6}"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A2DBA676-F67D-4726-A590-5B3FBAD162B6}">
      <dgm:prSet/>
      <dgm:spPr/>
      <dgm:t>
        <a:bodyPr/>
        <a:lstStyle/>
        <a:p>
          <a:r>
            <a:rPr lang="en-GB" b="1"/>
            <a:t>Knowledge</a:t>
          </a:r>
          <a:endParaRPr lang="en-US"/>
        </a:p>
      </dgm:t>
    </dgm:pt>
    <dgm:pt modelId="{C7C97EB0-3121-474F-8FA3-B86AD46CE2D4}" type="parTrans" cxnId="{A56BF58A-598C-42D8-AA08-3E782868EB80}">
      <dgm:prSet/>
      <dgm:spPr/>
      <dgm:t>
        <a:bodyPr/>
        <a:lstStyle/>
        <a:p>
          <a:endParaRPr lang="en-US"/>
        </a:p>
      </dgm:t>
    </dgm:pt>
    <dgm:pt modelId="{D4834F61-11A5-43D6-AD70-8A406BDE3156}" type="sibTrans" cxnId="{A56BF58A-598C-42D8-AA08-3E782868EB80}">
      <dgm:prSet/>
      <dgm:spPr/>
      <dgm:t>
        <a:bodyPr/>
        <a:lstStyle/>
        <a:p>
          <a:endParaRPr lang="en-US"/>
        </a:p>
      </dgm:t>
    </dgm:pt>
    <dgm:pt modelId="{6F49873D-AC3A-4441-BFF0-8A9DD5E8A7A7}">
      <dgm:prSet/>
      <dgm:spPr/>
      <dgm:t>
        <a:bodyPr/>
        <a:lstStyle/>
        <a:p>
          <a:r>
            <a:rPr lang="en-GB" dirty="0"/>
            <a:t>CeMAP qualification</a:t>
          </a:r>
          <a:endParaRPr lang="en-US" dirty="0"/>
        </a:p>
      </dgm:t>
    </dgm:pt>
    <dgm:pt modelId="{0D50A3D3-4C1A-4BA9-91DB-1D0DE2BCEAF4}" type="parTrans" cxnId="{53074B64-60F4-44AA-B211-3FEF7590A3D9}">
      <dgm:prSet/>
      <dgm:spPr/>
      <dgm:t>
        <a:bodyPr/>
        <a:lstStyle/>
        <a:p>
          <a:endParaRPr lang="en-US"/>
        </a:p>
      </dgm:t>
    </dgm:pt>
    <dgm:pt modelId="{C608C628-CDA7-4A05-B517-F66A3C1552A6}" type="sibTrans" cxnId="{53074B64-60F4-44AA-B211-3FEF7590A3D9}">
      <dgm:prSet/>
      <dgm:spPr/>
      <dgm:t>
        <a:bodyPr/>
        <a:lstStyle/>
        <a:p>
          <a:endParaRPr lang="en-US"/>
        </a:p>
      </dgm:t>
    </dgm:pt>
    <dgm:pt modelId="{82564A2A-9D8A-4CDC-A327-D9869D9417D0}">
      <dgm:prSet/>
      <dgm:spPr/>
      <dgm:t>
        <a:bodyPr/>
        <a:lstStyle/>
        <a:p>
          <a:r>
            <a:rPr lang="en-GB" b="1"/>
            <a:t>Skills</a:t>
          </a:r>
          <a:endParaRPr lang="en-US"/>
        </a:p>
      </dgm:t>
    </dgm:pt>
    <dgm:pt modelId="{3940C02A-90F1-4564-8ECF-E9725925550C}" type="parTrans" cxnId="{30659ED4-74E2-4837-8572-708D448C1D95}">
      <dgm:prSet/>
      <dgm:spPr/>
      <dgm:t>
        <a:bodyPr/>
        <a:lstStyle/>
        <a:p>
          <a:endParaRPr lang="en-US"/>
        </a:p>
      </dgm:t>
    </dgm:pt>
    <dgm:pt modelId="{C26CB339-B293-48FD-A2D7-97F10F1EE264}" type="sibTrans" cxnId="{30659ED4-74E2-4837-8572-708D448C1D95}">
      <dgm:prSet/>
      <dgm:spPr/>
      <dgm:t>
        <a:bodyPr/>
        <a:lstStyle/>
        <a:p>
          <a:endParaRPr lang="en-US"/>
        </a:p>
      </dgm:t>
    </dgm:pt>
    <dgm:pt modelId="{EC92D6B8-29DA-465C-9356-7C013ECDF87B}">
      <dgm:prSet/>
      <dgm:spPr/>
      <dgm:t>
        <a:bodyPr/>
        <a:lstStyle/>
        <a:p>
          <a:r>
            <a:rPr lang="en-GB"/>
            <a:t>Problem solving</a:t>
          </a:r>
          <a:endParaRPr lang="en-US"/>
        </a:p>
      </dgm:t>
    </dgm:pt>
    <dgm:pt modelId="{AF434841-6BCE-46E4-AA7A-E3B24D67539A}" type="parTrans" cxnId="{D0B31EA1-7771-455E-BFEA-194E69071322}">
      <dgm:prSet/>
      <dgm:spPr/>
      <dgm:t>
        <a:bodyPr/>
        <a:lstStyle/>
        <a:p>
          <a:endParaRPr lang="en-US"/>
        </a:p>
      </dgm:t>
    </dgm:pt>
    <dgm:pt modelId="{55D2B2F9-A3CC-47DA-8AF8-AB503B483B99}" type="sibTrans" cxnId="{D0B31EA1-7771-455E-BFEA-194E69071322}">
      <dgm:prSet/>
      <dgm:spPr/>
      <dgm:t>
        <a:bodyPr/>
        <a:lstStyle/>
        <a:p>
          <a:endParaRPr lang="en-US"/>
        </a:p>
      </dgm:t>
    </dgm:pt>
    <dgm:pt modelId="{9A7CE02D-847F-4334-A38C-4C6E0BC8757A}">
      <dgm:prSet/>
      <dgm:spPr/>
      <dgm:t>
        <a:bodyPr/>
        <a:lstStyle/>
        <a:p>
          <a:r>
            <a:rPr lang="en-GB"/>
            <a:t>Time Management</a:t>
          </a:r>
          <a:endParaRPr lang="en-US"/>
        </a:p>
      </dgm:t>
    </dgm:pt>
    <dgm:pt modelId="{4788B655-46C1-4F07-9478-C7AB6A6D6E20}" type="parTrans" cxnId="{5FBD0759-D02B-491F-AF0A-A64DA09627DC}">
      <dgm:prSet/>
      <dgm:spPr/>
      <dgm:t>
        <a:bodyPr/>
        <a:lstStyle/>
        <a:p>
          <a:endParaRPr lang="en-US"/>
        </a:p>
      </dgm:t>
    </dgm:pt>
    <dgm:pt modelId="{BC1517AA-CE09-4A6F-9C78-0A820BBCE023}" type="sibTrans" cxnId="{5FBD0759-D02B-491F-AF0A-A64DA09627DC}">
      <dgm:prSet/>
      <dgm:spPr/>
      <dgm:t>
        <a:bodyPr/>
        <a:lstStyle/>
        <a:p>
          <a:endParaRPr lang="en-US"/>
        </a:p>
      </dgm:t>
    </dgm:pt>
    <dgm:pt modelId="{E783E7A3-6E5C-461C-92D0-F5DCFCCE8F84}">
      <dgm:prSet/>
      <dgm:spPr/>
      <dgm:t>
        <a:bodyPr/>
        <a:lstStyle/>
        <a:p>
          <a:r>
            <a:rPr lang="en-GB" b="1"/>
            <a:t>Competencies</a:t>
          </a:r>
          <a:endParaRPr lang="en-US"/>
        </a:p>
      </dgm:t>
    </dgm:pt>
    <dgm:pt modelId="{89439785-51A4-4578-B875-65D9D5589799}" type="parTrans" cxnId="{B51E5253-0EF7-4484-A968-25046BBF73E3}">
      <dgm:prSet/>
      <dgm:spPr/>
      <dgm:t>
        <a:bodyPr/>
        <a:lstStyle/>
        <a:p>
          <a:endParaRPr lang="en-US"/>
        </a:p>
      </dgm:t>
    </dgm:pt>
    <dgm:pt modelId="{D2750213-D690-4F05-B914-D381F795F1D5}" type="sibTrans" cxnId="{B51E5253-0EF7-4484-A968-25046BBF73E3}">
      <dgm:prSet/>
      <dgm:spPr/>
      <dgm:t>
        <a:bodyPr/>
        <a:lstStyle/>
        <a:p>
          <a:endParaRPr lang="en-US"/>
        </a:p>
      </dgm:t>
    </dgm:pt>
    <dgm:pt modelId="{A49CDD7A-0C45-479C-BE49-21CAA4CC3274}">
      <dgm:prSet/>
      <dgm:spPr/>
      <dgm:t>
        <a:bodyPr/>
        <a:lstStyle/>
        <a:p>
          <a:r>
            <a:rPr lang="en-GB" dirty="0"/>
            <a:t>Communication Skills</a:t>
          </a:r>
          <a:endParaRPr lang="en-US" dirty="0"/>
        </a:p>
      </dgm:t>
    </dgm:pt>
    <dgm:pt modelId="{18519FD9-85DB-4D85-A0DF-5EC8A1053706}" type="parTrans" cxnId="{8233EEE9-8735-450F-94D2-C3AD7707CB2A}">
      <dgm:prSet/>
      <dgm:spPr/>
      <dgm:t>
        <a:bodyPr/>
        <a:lstStyle/>
        <a:p>
          <a:endParaRPr lang="en-US"/>
        </a:p>
      </dgm:t>
    </dgm:pt>
    <dgm:pt modelId="{DF3AC72E-E59A-41D2-A261-8857AFCBA897}" type="sibTrans" cxnId="{8233EEE9-8735-450F-94D2-C3AD7707CB2A}">
      <dgm:prSet/>
      <dgm:spPr/>
      <dgm:t>
        <a:bodyPr/>
        <a:lstStyle/>
        <a:p>
          <a:endParaRPr lang="en-US"/>
        </a:p>
      </dgm:t>
    </dgm:pt>
    <dgm:pt modelId="{6438B690-0824-484F-9417-8CF9F212B35D}">
      <dgm:prSet/>
      <dgm:spPr/>
      <dgm:t>
        <a:bodyPr/>
        <a:lstStyle/>
        <a:p>
          <a:r>
            <a:rPr lang="en-GB"/>
            <a:t>Integrity</a:t>
          </a:r>
          <a:endParaRPr lang="en-US"/>
        </a:p>
      </dgm:t>
    </dgm:pt>
    <dgm:pt modelId="{995C5C6D-2B9A-4B5D-BFC3-794791E0E767}" type="parTrans" cxnId="{90FB8169-413F-44AD-B559-972BE8AFD619}">
      <dgm:prSet/>
      <dgm:spPr/>
      <dgm:t>
        <a:bodyPr/>
        <a:lstStyle/>
        <a:p>
          <a:endParaRPr lang="en-US"/>
        </a:p>
      </dgm:t>
    </dgm:pt>
    <dgm:pt modelId="{08F71A8B-07A3-4CB4-801C-8CCE08C55C83}" type="sibTrans" cxnId="{90FB8169-413F-44AD-B559-972BE8AFD619}">
      <dgm:prSet/>
      <dgm:spPr/>
      <dgm:t>
        <a:bodyPr/>
        <a:lstStyle/>
        <a:p>
          <a:endParaRPr lang="en-US"/>
        </a:p>
      </dgm:t>
    </dgm:pt>
    <dgm:pt modelId="{FCCA91A8-E386-4C1D-834F-08A41F84515F}">
      <dgm:prSet/>
      <dgm:spPr/>
      <dgm:t>
        <a:bodyPr/>
        <a:lstStyle/>
        <a:p>
          <a:r>
            <a:rPr lang="en-GB"/>
            <a:t>Customer Focus</a:t>
          </a:r>
          <a:endParaRPr lang="en-US"/>
        </a:p>
      </dgm:t>
    </dgm:pt>
    <dgm:pt modelId="{181AA057-C5E5-4D59-AC74-C59EEC55EBCF}" type="parTrans" cxnId="{26E08A84-55B8-462C-9EE7-28CF5D613FAD}">
      <dgm:prSet/>
      <dgm:spPr/>
      <dgm:t>
        <a:bodyPr/>
        <a:lstStyle/>
        <a:p>
          <a:endParaRPr lang="en-US"/>
        </a:p>
      </dgm:t>
    </dgm:pt>
    <dgm:pt modelId="{76EBA3BC-AC81-426F-9D9F-C51F31338C00}" type="sibTrans" cxnId="{26E08A84-55B8-462C-9EE7-28CF5D613FAD}">
      <dgm:prSet/>
      <dgm:spPr/>
      <dgm:t>
        <a:bodyPr/>
        <a:lstStyle/>
        <a:p>
          <a:endParaRPr lang="en-US"/>
        </a:p>
      </dgm:t>
    </dgm:pt>
    <dgm:pt modelId="{6CB8DCA5-A800-4DE5-B734-DF6E4D5A1ED5}">
      <dgm:prSet/>
      <dgm:spPr/>
      <dgm:t>
        <a:bodyPr/>
        <a:lstStyle/>
        <a:p>
          <a:r>
            <a:rPr lang="en-GB"/>
            <a:t>Personal Development</a:t>
          </a:r>
          <a:endParaRPr lang="en-US"/>
        </a:p>
      </dgm:t>
    </dgm:pt>
    <dgm:pt modelId="{7AE755ED-8B36-49AC-ABDE-A30E57783C35}" type="parTrans" cxnId="{8A3B99E8-7280-4322-95EA-B112725E19DC}">
      <dgm:prSet/>
      <dgm:spPr/>
      <dgm:t>
        <a:bodyPr/>
        <a:lstStyle/>
        <a:p>
          <a:endParaRPr lang="en-US"/>
        </a:p>
      </dgm:t>
    </dgm:pt>
    <dgm:pt modelId="{6731E9EF-A1BD-4A97-A8AB-CC20A5855D98}" type="sibTrans" cxnId="{8A3B99E8-7280-4322-95EA-B112725E19DC}">
      <dgm:prSet/>
      <dgm:spPr/>
      <dgm:t>
        <a:bodyPr/>
        <a:lstStyle/>
        <a:p>
          <a:endParaRPr lang="en-US"/>
        </a:p>
      </dgm:t>
    </dgm:pt>
    <dgm:pt modelId="{0727C8AB-34BA-49B2-906B-10D130774AB6}" type="pres">
      <dgm:prSet presAssocID="{8F631862-6EA8-41C6-8A92-D763C751B8D6}" presName="vert0" presStyleCnt="0">
        <dgm:presLayoutVars>
          <dgm:dir/>
          <dgm:animOne val="branch"/>
          <dgm:animLvl val="lvl"/>
        </dgm:presLayoutVars>
      </dgm:prSet>
      <dgm:spPr/>
    </dgm:pt>
    <dgm:pt modelId="{F173A862-208A-489F-A51A-460B3F09DC75}" type="pres">
      <dgm:prSet presAssocID="{A2DBA676-F67D-4726-A590-5B3FBAD162B6}" presName="thickLine" presStyleLbl="alignNode1" presStyleIdx="0" presStyleCnt="10"/>
      <dgm:spPr/>
    </dgm:pt>
    <dgm:pt modelId="{5BFD79D7-5C9F-48AE-9AC1-DF813AAE2490}" type="pres">
      <dgm:prSet presAssocID="{A2DBA676-F67D-4726-A590-5B3FBAD162B6}" presName="horz1" presStyleCnt="0"/>
      <dgm:spPr/>
    </dgm:pt>
    <dgm:pt modelId="{DCEFD220-FB46-4498-9284-337C36D1FCAD}" type="pres">
      <dgm:prSet presAssocID="{A2DBA676-F67D-4726-A590-5B3FBAD162B6}" presName="tx1" presStyleLbl="revTx" presStyleIdx="0" presStyleCnt="10"/>
      <dgm:spPr/>
    </dgm:pt>
    <dgm:pt modelId="{44295CB4-4BE0-4EBC-9BAF-FC39802BE465}" type="pres">
      <dgm:prSet presAssocID="{A2DBA676-F67D-4726-A590-5B3FBAD162B6}" presName="vert1" presStyleCnt="0"/>
      <dgm:spPr/>
    </dgm:pt>
    <dgm:pt modelId="{9680C294-E954-4E23-A3EC-23BE727A8787}" type="pres">
      <dgm:prSet presAssocID="{6F49873D-AC3A-4441-BFF0-8A9DD5E8A7A7}" presName="thickLine" presStyleLbl="alignNode1" presStyleIdx="1" presStyleCnt="10"/>
      <dgm:spPr/>
    </dgm:pt>
    <dgm:pt modelId="{59DA09B4-D72F-4EAA-B059-60980C54FCF3}" type="pres">
      <dgm:prSet presAssocID="{6F49873D-AC3A-4441-BFF0-8A9DD5E8A7A7}" presName="horz1" presStyleCnt="0"/>
      <dgm:spPr/>
    </dgm:pt>
    <dgm:pt modelId="{0D053515-1FEA-47B6-8D04-2870D9356BB1}" type="pres">
      <dgm:prSet presAssocID="{6F49873D-AC3A-4441-BFF0-8A9DD5E8A7A7}" presName="tx1" presStyleLbl="revTx" presStyleIdx="1" presStyleCnt="10"/>
      <dgm:spPr/>
    </dgm:pt>
    <dgm:pt modelId="{99EF8594-50F8-4EDC-9310-0E0439C1A7EC}" type="pres">
      <dgm:prSet presAssocID="{6F49873D-AC3A-4441-BFF0-8A9DD5E8A7A7}" presName="vert1" presStyleCnt="0"/>
      <dgm:spPr/>
    </dgm:pt>
    <dgm:pt modelId="{74DB368F-6C77-4432-ACD5-AE4FEC965ABB}" type="pres">
      <dgm:prSet presAssocID="{82564A2A-9D8A-4CDC-A327-D9869D9417D0}" presName="thickLine" presStyleLbl="alignNode1" presStyleIdx="2" presStyleCnt="10"/>
      <dgm:spPr/>
    </dgm:pt>
    <dgm:pt modelId="{C73DCCD5-F79C-4599-8831-E1222785E9D3}" type="pres">
      <dgm:prSet presAssocID="{82564A2A-9D8A-4CDC-A327-D9869D9417D0}" presName="horz1" presStyleCnt="0"/>
      <dgm:spPr/>
    </dgm:pt>
    <dgm:pt modelId="{D4D82911-A31E-49B9-8384-EDBE4CEB15B8}" type="pres">
      <dgm:prSet presAssocID="{82564A2A-9D8A-4CDC-A327-D9869D9417D0}" presName="tx1" presStyleLbl="revTx" presStyleIdx="2" presStyleCnt="10"/>
      <dgm:spPr/>
    </dgm:pt>
    <dgm:pt modelId="{DAA2EBC9-E0FC-4545-B575-AC4BA697F4D6}" type="pres">
      <dgm:prSet presAssocID="{82564A2A-9D8A-4CDC-A327-D9869D9417D0}" presName="vert1" presStyleCnt="0"/>
      <dgm:spPr/>
    </dgm:pt>
    <dgm:pt modelId="{BC1DFDE7-EC1D-4182-84F1-4BBFC30ABA21}" type="pres">
      <dgm:prSet presAssocID="{EC92D6B8-29DA-465C-9356-7C013ECDF87B}" presName="thickLine" presStyleLbl="alignNode1" presStyleIdx="3" presStyleCnt="10"/>
      <dgm:spPr/>
    </dgm:pt>
    <dgm:pt modelId="{C660FDA9-B8D8-4CB2-9744-9C908222E024}" type="pres">
      <dgm:prSet presAssocID="{EC92D6B8-29DA-465C-9356-7C013ECDF87B}" presName="horz1" presStyleCnt="0"/>
      <dgm:spPr/>
    </dgm:pt>
    <dgm:pt modelId="{E2325B16-5457-4573-9C66-D3F50FE6576E}" type="pres">
      <dgm:prSet presAssocID="{EC92D6B8-29DA-465C-9356-7C013ECDF87B}" presName="tx1" presStyleLbl="revTx" presStyleIdx="3" presStyleCnt="10"/>
      <dgm:spPr/>
    </dgm:pt>
    <dgm:pt modelId="{BEDDEBB9-DE1A-4100-8894-7532614144B8}" type="pres">
      <dgm:prSet presAssocID="{EC92D6B8-29DA-465C-9356-7C013ECDF87B}" presName="vert1" presStyleCnt="0"/>
      <dgm:spPr/>
    </dgm:pt>
    <dgm:pt modelId="{AA665E4A-713F-49EF-8F44-2C5C46A95D18}" type="pres">
      <dgm:prSet presAssocID="{9A7CE02D-847F-4334-A38C-4C6E0BC8757A}" presName="thickLine" presStyleLbl="alignNode1" presStyleIdx="4" presStyleCnt="10"/>
      <dgm:spPr/>
    </dgm:pt>
    <dgm:pt modelId="{5B5C32BD-E6FA-4156-918C-2DE8407DB793}" type="pres">
      <dgm:prSet presAssocID="{9A7CE02D-847F-4334-A38C-4C6E0BC8757A}" presName="horz1" presStyleCnt="0"/>
      <dgm:spPr/>
    </dgm:pt>
    <dgm:pt modelId="{2667D546-3F2C-49D1-93BF-F330E9C02219}" type="pres">
      <dgm:prSet presAssocID="{9A7CE02D-847F-4334-A38C-4C6E0BC8757A}" presName="tx1" presStyleLbl="revTx" presStyleIdx="4" presStyleCnt="10"/>
      <dgm:spPr/>
    </dgm:pt>
    <dgm:pt modelId="{777C1A5F-3161-4E21-AD80-9481E850CA44}" type="pres">
      <dgm:prSet presAssocID="{9A7CE02D-847F-4334-A38C-4C6E0BC8757A}" presName="vert1" presStyleCnt="0"/>
      <dgm:spPr/>
    </dgm:pt>
    <dgm:pt modelId="{0356C9BC-9329-4104-86C3-DFF7B9B86D6A}" type="pres">
      <dgm:prSet presAssocID="{E783E7A3-6E5C-461C-92D0-F5DCFCCE8F84}" presName="thickLine" presStyleLbl="alignNode1" presStyleIdx="5" presStyleCnt="10"/>
      <dgm:spPr/>
    </dgm:pt>
    <dgm:pt modelId="{75972C12-EC69-443A-96F3-B06712E0616B}" type="pres">
      <dgm:prSet presAssocID="{E783E7A3-6E5C-461C-92D0-F5DCFCCE8F84}" presName="horz1" presStyleCnt="0"/>
      <dgm:spPr/>
    </dgm:pt>
    <dgm:pt modelId="{08AFD3CD-0B8F-4587-82C6-52B73CA71003}" type="pres">
      <dgm:prSet presAssocID="{E783E7A3-6E5C-461C-92D0-F5DCFCCE8F84}" presName="tx1" presStyleLbl="revTx" presStyleIdx="5" presStyleCnt="10"/>
      <dgm:spPr/>
    </dgm:pt>
    <dgm:pt modelId="{6E3F22D9-5072-4D21-AE42-54512A7A09EF}" type="pres">
      <dgm:prSet presAssocID="{E783E7A3-6E5C-461C-92D0-F5DCFCCE8F84}" presName="vert1" presStyleCnt="0"/>
      <dgm:spPr/>
    </dgm:pt>
    <dgm:pt modelId="{31935FE7-6333-4BBC-A6F4-B2ABFFBD0A2E}" type="pres">
      <dgm:prSet presAssocID="{A49CDD7A-0C45-479C-BE49-21CAA4CC3274}" presName="thickLine" presStyleLbl="alignNode1" presStyleIdx="6" presStyleCnt="10"/>
      <dgm:spPr/>
    </dgm:pt>
    <dgm:pt modelId="{0FB2CDE1-6EFD-4729-AA92-8B9C4620776D}" type="pres">
      <dgm:prSet presAssocID="{A49CDD7A-0C45-479C-BE49-21CAA4CC3274}" presName="horz1" presStyleCnt="0"/>
      <dgm:spPr/>
    </dgm:pt>
    <dgm:pt modelId="{4D3A09DE-A590-4D0C-9893-C2AA72DE3FEF}" type="pres">
      <dgm:prSet presAssocID="{A49CDD7A-0C45-479C-BE49-21CAA4CC3274}" presName="tx1" presStyleLbl="revTx" presStyleIdx="6" presStyleCnt="10"/>
      <dgm:spPr/>
    </dgm:pt>
    <dgm:pt modelId="{14C296A5-E69E-4558-8516-6811BA6D742F}" type="pres">
      <dgm:prSet presAssocID="{A49CDD7A-0C45-479C-BE49-21CAA4CC3274}" presName="vert1" presStyleCnt="0"/>
      <dgm:spPr/>
    </dgm:pt>
    <dgm:pt modelId="{0D1060AA-31A7-4A78-B354-E3D3B9B71CA2}" type="pres">
      <dgm:prSet presAssocID="{6438B690-0824-484F-9417-8CF9F212B35D}" presName="thickLine" presStyleLbl="alignNode1" presStyleIdx="7" presStyleCnt="10"/>
      <dgm:spPr/>
    </dgm:pt>
    <dgm:pt modelId="{064CCA8F-DBA9-43B5-9C5F-CB4C7FF11DCD}" type="pres">
      <dgm:prSet presAssocID="{6438B690-0824-484F-9417-8CF9F212B35D}" presName="horz1" presStyleCnt="0"/>
      <dgm:spPr/>
    </dgm:pt>
    <dgm:pt modelId="{B5A7055D-4CAB-4693-8ABA-012A891BD0CC}" type="pres">
      <dgm:prSet presAssocID="{6438B690-0824-484F-9417-8CF9F212B35D}" presName="tx1" presStyleLbl="revTx" presStyleIdx="7" presStyleCnt="10"/>
      <dgm:spPr/>
    </dgm:pt>
    <dgm:pt modelId="{4298B55A-6B2B-4264-869A-90E3C2F9E938}" type="pres">
      <dgm:prSet presAssocID="{6438B690-0824-484F-9417-8CF9F212B35D}" presName="vert1" presStyleCnt="0"/>
      <dgm:spPr/>
    </dgm:pt>
    <dgm:pt modelId="{47B41F93-CC88-4354-ACD2-101EE4C31B3F}" type="pres">
      <dgm:prSet presAssocID="{FCCA91A8-E386-4C1D-834F-08A41F84515F}" presName="thickLine" presStyleLbl="alignNode1" presStyleIdx="8" presStyleCnt="10"/>
      <dgm:spPr/>
    </dgm:pt>
    <dgm:pt modelId="{B487BBE0-5B57-4358-B69B-A7224FFCF913}" type="pres">
      <dgm:prSet presAssocID="{FCCA91A8-E386-4C1D-834F-08A41F84515F}" presName="horz1" presStyleCnt="0"/>
      <dgm:spPr/>
    </dgm:pt>
    <dgm:pt modelId="{52F572D4-A9DC-4C00-8318-9038D14C1D1D}" type="pres">
      <dgm:prSet presAssocID="{FCCA91A8-E386-4C1D-834F-08A41F84515F}" presName="tx1" presStyleLbl="revTx" presStyleIdx="8" presStyleCnt="10"/>
      <dgm:spPr/>
    </dgm:pt>
    <dgm:pt modelId="{75BFE952-5B5F-4D79-9BC2-DE06491946D1}" type="pres">
      <dgm:prSet presAssocID="{FCCA91A8-E386-4C1D-834F-08A41F84515F}" presName="vert1" presStyleCnt="0"/>
      <dgm:spPr/>
    </dgm:pt>
    <dgm:pt modelId="{E90548A3-1BDB-4D25-96DC-C6A3C971567A}" type="pres">
      <dgm:prSet presAssocID="{6CB8DCA5-A800-4DE5-B734-DF6E4D5A1ED5}" presName="thickLine" presStyleLbl="alignNode1" presStyleIdx="9" presStyleCnt="10"/>
      <dgm:spPr/>
    </dgm:pt>
    <dgm:pt modelId="{6C5960F5-2C3C-4C01-AAF9-CFF37C050E77}" type="pres">
      <dgm:prSet presAssocID="{6CB8DCA5-A800-4DE5-B734-DF6E4D5A1ED5}" presName="horz1" presStyleCnt="0"/>
      <dgm:spPr/>
    </dgm:pt>
    <dgm:pt modelId="{2F2E4BA9-D57F-4F29-8E6E-5855339CAB90}" type="pres">
      <dgm:prSet presAssocID="{6CB8DCA5-A800-4DE5-B734-DF6E4D5A1ED5}" presName="tx1" presStyleLbl="revTx" presStyleIdx="9" presStyleCnt="10"/>
      <dgm:spPr/>
    </dgm:pt>
    <dgm:pt modelId="{A11F08A3-7189-4E79-BFDA-5835801589D1}" type="pres">
      <dgm:prSet presAssocID="{6CB8DCA5-A800-4DE5-B734-DF6E4D5A1ED5}" presName="vert1" presStyleCnt="0"/>
      <dgm:spPr/>
    </dgm:pt>
  </dgm:ptLst>
  <dgm:cxnLst>
    <dgm:cxn modelId="{1F9A3E01-A2B0-4856-9130-AAD3E2B6A917}" type="presOf" srcId="{E783E7A3-6E5C-461C-92D0-F5DCFCCE8F84}" destId="{08AFD3CD-0B8F-4587-82C6-52B73CA71003}" srcOrd="0" destOrd="0" presId="urn:microsoft.com/office/officeart/2008/layout/LinedList"/>
    <dgm:cxn modelId="{D01B3420-A0DA-4B3C-BFC2-10973EA46C6D}" type="presOf" srcId="{6F49873D-AC3A-4441-BFF0-8A9DD5E8A7A7}" destId="{0D053515-1FEA-47B6-8D04-2870D9356BB1}" srcOrd="0" destOrd="0" presId="urn:microsoft.com/office/officeart/2008/layout/LinedList"/>
    <dgm:cxn modelId="{822EAC23-50AE-4661-A93B-656C41FC9C69}" type="presOf" srcId="{6CB8DCA5-A800-4DE5-B734-DF6E4D5A1ED5}" destId="{2F2E4BA9-D57F-4F29-8E6E-5855339CAB90}" srcOrd="0" destOrd="0" presId="urn:microsoft.com/office/officeart/2008/layout/LinedList"/>
    <dgm:cxn modelId="{11692F2D-4DF1-4095-BC0B-37001B56EA75}" type="presOf" srcId="{FCCA91A8-E386-4C1D-834F-08A41F84515F}" destId="{52F572D4-A9DC-4C00-8318-9038D14C1D1D}" srcOrd="0" destOrd="0" presId="urn:microsoft.com/office/officeart/2008/layout/LinedList"/>
    <dgm:cxn modelId="{F597E138-67A1-4348-8A7F-61E1B459A4D9}" type="presOf" srcId="{EC92D6B8-29DA-465C-9356-7C013ECDF87B}" destId="{E2325B16-5457-4573-9C66-D3F50FE6576E}" srcOrd="0" destOrd="0" presId="urn:microsoft.com/office/officeart/2008/layout/LinedList"/>
    <dgm:cxn modelId="{53074B64-60F4-44AA-B211-3FEF7590A3D9}" srcId="{8F631862-6EA8-41C6-8A92-D763C751B8D6}" destId="{6F49873D-AC3A-4441-BFF0-8A9DD5E8A7A7}" srcOrd="1" destOrd="0" parTransId="{0D50A3D3-4C1A-4BA9-91DB-1D0DE2BCEAF4}" sibTransId="{C608C628-CDA7-4A05-B517-F66A3C1552A6}"/>
    <dgm:cxn modelId="{AEEACC68-E3BB-4736-A8F1-2ED95211B49E}" type="presOf" srcId="{A2DBA676-F67D-4726-A590-5B3FBAD162B6}" destId="{DCEFD220-FB46-4498-9284-337C36D1FCAD}" srcOrd="0" destOrd="0" presId="urn:microsoft.com/office/officeart/2008/layout/LinedList"/>
    <dgm:cxn modelId="{90FB8169-413F-44AD-B559-972BE8AFD619}" srcId="{8F631862-6EA8-41C6-8A92-D763C751B8D6}" destId="{6438B690-0824-484F-9417-8CF9F212B35D}" srcOrd="7" destOrd="0" parTransId="{995C5C6D-2B9A-4B5D-BFC3-794791E0E767}" sibTransId="{08F71A8B-07A3-4CB4-801C-8CCE08C55C83}"/>
    <dgm:cxn modelId="{B51E5253-0EF7-4484-A968-25046BBF73E3}" srcId="{8F631862-6EA8-41C6-8A92-D763C751B8D6}" destId="{E783E7A3-6E5C-461C-92D0-F5DCFCCE8F84}" srcOrd="5" destOrd="0" parTransId="{89439785-51A4-4578-B875-65D9D5589799}" sibTransId="{D2750213-D690-4F05-B914-D381F795F1D5}"/>
    <dgm:cxn modelId="{5FBD0759-D02B-491F-AF0A-A64DA09627DC}" srcId="{8F631862-6EA8-41C6-8A92-D763C751B8D6}" destId="{9A7CE02D-847F-4334-A38C-4C6E0BC8757A}" srcOrd="4" destOrd="0" parTransId="{4788B655-46C1-4F07-9478-C7AB6A6D6E20}" sibTransId="{BC1517AA-CE09-4A6F-9C78-0A820BBCE023}"/>
    <dgm:cxn modelId="{F474F37C-B037-4903-836C-1372FB650082}" type="presOf" srcId="{6438B690-0824-484F-9417-8CF9F212B35D}" destId="{B5A7055D-4CAB-4693-8ABA-012A891BD0CC}" srcOrd="0" destOrd="0" presId="urn:microsoft.com/office/officeart/2008/layout/LinedList"/>
    <dgm:cxn modelId="{26E08A84-55B8-462C-9EE7-28CF5D613FAD}" srcId="{8F631862-6EA8-41C6-8A92-D763C751B8D6}" destId="{FCCA91A8-E386-4C1D-834F-08A41F84515F}" srcOrd="8" destOrd="0" parTransId="{181AA057-C5E5-4D59-AC74-C59EEC55EBCF}" sibTransId="{76EBA3BC-AC81-426F-9D9F-C51F31338C00}"/>
    <dgm:cxn modelId="{A56BF58A-598C-42D8-AA08-3E782868EB80}" srcId="{8F631862-6EA8-41C6-8A92-D763C751B8D6}" destId="{A2DBA676-F67D-4726-A590-5B3FBAD162B6}" srcOrd="0" destOrd="0" parTransId="{C7C97EB0-3121-474F-8FA3-B86AD46CE2D4}" sibTransId="{D4834F61-11A5-43D6-AD70-8A406BDE3156}"/>
    <dgm:cxn modelId="{17ED479C-EA46-4B1C-9534-80DC32DBCC7A}" type="presOf" srcId="{9A7CE02D-847F-4334-A38C-4C6E0BC8757A}" destId="{2667D546-3F2C-49D1-93BF-F330E9C02219}" srcOrd="0" destOrd="0" presId="urn:microsoft.com/office/officeart/2008/layout/LinedList"/>
    <dgm:cxn modelId="{D0B31EA1-7771-455E-BFEA-194E69071322}" srcId="{8F631862-6EA8-41C6-8A92-D763C751B8D6}" destId="{EC92D6B8-29DA-465C-9356-7C013ECDF87B}" srcOrd="3" destOrd="0" parTransId="{AF434841-6BCE-46E4-AA7A-E3B24D67539A}" sibTransId="{55D2B2F9-A3CC-47DA-8AF8-AB503B483B99}"/>
    <dgm:cxn modelId="{BFBDAEA6-4CA1-460C-8720-29BE61288232}" type="presOf" srcId="{A49CDD7A-0C45-479C-BE49-21CAA4CC3274}" destId="{4D3A09DE-A590-4D0C-9893-C2AA72DE3FEF}" srcOrd="0" destOrd="0" presId="urn:microsoft.com/office/officeart/2008/layout/LinedList"/>
    <dgm:cxn modelId="{17A338C9-C7E4-401F-B3E3-3D10BAD95A8F}" type="presOf" srcId="{8F631862-6EA8-41C6-8A92-D763C751B8D6}" destId="{0727C8AB-34BA-49B2-906B-10D130774AB6}" srcOrd="0" destOrd="0" presId="urn:microsoft.com/office/officeart/2008/layout/LinedList"/>
    <dgm:cxn modelId="{30659ED4-74E2-4837-8572-708D448C1D95}" srcId="{8F631862-6EA8-41C6-8A92-D763C751B8D6}" destId="{82564A2A-9D8A-4CDC-A327-D9869D9417D0}" srcOrd="2" destOrd="0" parTransId="{3940C02A-90F1-4564-8ECF-E9725925550C}" sibTransId="{C26CB339-B293-48FD-A2D7-97F10F1EE264}"/>
    <dgm:cxn modelId="{8A3B99E8-7280-4322-95EA-B112725E19DC}" srcId="{8F631862-6EA8-41C6-8A92-D763C751B8D6}" destId="{6CB8DCA5-A800-4DE5-B734-DF6E4D5A1ED5}" srcOrd="9" destOrd="0" parTransId="{7AE755ED-8B36-49AC-ABDE-A30E57783C35}" sibTransId="{6731E9EF-A1BD-4A97-A8AB-CC20A5855D98}"/>
    <dgm:cxn modelId="{8233EEE9-8735-450F-94D2-C3AD7707CB2A}" srcId="{8F631862-6EA8-41C6-8A92-D763C751B8D6}" destId="{A49CDD7A-0C45-479C-BE49-21CAA4CC3274}" srcOrd="6" destOrd="0" parTransId="{18519FD9-85DB-4D85-A0DF-5EC8A1053706}" sibTransId="{DF3AC72E-E59A-41D2-A261-8857AFCBA897}"/>
    <dgm:cxn modelId="{13FF8FEA-1B86-4B83-866B-F47639C99530}" type="presOf" srcId="{82564A2A-9D8A-4CDC-A327-D9869D9417D0}" destId="{D4D82911-A31E-49B9-8384-EDBE4CEB15B8}" srcOrd="0" destOrd="0" presId="urn:microsoft.com/office/officeart/2008/layout/LinedList"/>
    <dgm:cxn modelId="{822F3E99-271A-405F-8948-DB9FF9E869E4}" type="presParOf" srcId="{0727C8AB-34BA-49B2-906B-10D130774AB6}" destId="{F173A862-208A-489F-A51A-460B3F09DC75}" srcOrd="0" destOrd="0" presId="urn:microsoft.com/office/officeart/2008/layout/LinedList"/>
    <dgm:cxn modelId="{53B1697B-98D0-426D-9230-DD5901CD40F0}" type="presParOf" srcId="{0727C8AB-34BA-49B2-906B-10D130774AB6}" destId="{5BFD79D7-5C9F-48AE-9AC1-DF813AAE2490}" srcOrd="1" destOrd="0" presId="urn:microsoft.com/office/officeart/2008/layout/LinedList"/>
    <dgm:cxn modelId="{45898453-DA7D-4FA4-8E2C-AD03434117CF}" type="presParOf" srcId="{5BFD79D7-5C9F-48AE-9AC1-DF813AAE2490}" destId="{DCEFD220-FB46-4498-9284-337C36D1FCAD}" srcOrd="0" destOrd="0" presId="urn:microsoft.com/office/officeart/2008/layout/LinedList"/>
    <dgm:cxn modelId="{A0F74FDE-6C40-4517-A830-A16807374EF1}" type="presParOf" srcId="{5BFD79D7-5C9F-48AE-9AC1-DF813AAE2490}" destId="{44295CB4-4BE0-4EBC-9BAF-FC39802BE465}" srcOrd="1" destOrd="0" presId="urn:microsoft.com/office/officeart/2008/layout/LinedList"/>
    <dgm:cxn modelId="{4A895FA3-1E3E-4E9A-9ED6-D0BA9B12C51D}" type="presParOf" srcId="{0727C8AB-34BA-49B2-906B-10D130774AB6}" destId="{9680C294-E954-4E23-A3EC-23BE727A8787}" srcOrd="2" destOrd="0" presId="urn:microsoft.com/office/officeart/2008/layout/LinedList"/>
    <dgm:cxn modelId="{BAD93A6D-913E-4C0E-9E63-A4A511789F84}" type="presParOf" srcId="{0727C8AB-34BA-49B2-906B-10D130774AB6}" destId="{59DA09B4-D72F-4EAA-B059-60980C54FCF3}" srcOrd="3" destOrd="0" presId="urn:microsoft.com/office/officeart/2008/layout/LinedList"/>
    <dgm:cxn modelId="{8F30020E-6893-44FB-B3E2-5929CEABC047}" type="presParOf" srcId="{59DA09B4-D72F-4EAA-B059-60980C54FCF3}" destId="{0D053515-1FEA-47B6-8D04-2870D9356BB1}" srcOrd="0" destOrd="0" presId="urn:microsoft.com/office/officeart/2008/layout/LinedList"/>
    <dgm:cxn modelId="{7D929A0E-FF6C-44B2-ADA8-F1D8A8C5F174}" type="presParOf" srcId="{59DA09B4-D72F-4EAA-B059-60980C54FCF3}" destId="{99EF8594-50F8-4EDC-9310-0E0439C1A7EC}" srcOrd="1" destOrd="0" presId="urn:microsoft.com/office/officeart/2008/layout/LinedList"/>
    <dgm:cxn modelId="{280C45FC-8190-4732-85CE-D0FF8E59597F}" type="presParOf" srcId="{0727C8AB-34BA-49B2-906B-10D130774AB6}" destId="{74DB368F-6C77-4432-ACD5-AE4FEC965ABB}" srcOrd="4" destOrd="0" presId="urn:microsoft.com/office/officeart/2008/layout/LinedList"/>
    <dgm:cxn modelId="{A5C9DF53-003C-4DE1-BCF2-C969D53FD4D1}" type="presParOf" srcId="{0727C8AB-34BA-49B2-906B-10D130774AB6}" destId="{C73DCCD5-F79C-4599-8831-E1222785E9D3}" srcOrd="5" destOrd="0" presId="urn:microsoft.com/office/officeart/2008/layout/LinedList"/>
    <dgm:cxn modelId="{A5CC1271-4B6A-422A-B5EF-C075F0E4F04D}" type="presParOf" srcId="{C73DCCD5-F79C-4599-8831-E1222785E9D3}" destId="{D4D82911-A31E-49B9-8384-EDBE4CEB15B8}" srcOrd="0" destOrd="0" presId="urn:microsoft.com/office/officeart/2008/layout/LinedList"/>
    <dgm:cxn modelId="{3556145B-29E9-4015-87BA-E237CBF0F094}" type="presParOf" srcId="{C73DCCD5-F79C-4599-8831-E1222785E9D3}" destId="{DAA2EBC9-E0FC-4545-B575-AC4BA697F4D6}" srcOrd="1" destOrd="0" presId="urn:microsoft.com/office/officeart/2008/layout/LinedList"/>
    <dgm:cxn modelId="{24E79AF7-72E2-4C0B-AB3A-FA4D4333457C}" type="presParOf" srcId="{0727C8AB-34BA-49B2-906B-10D130774AB6}" destId="{BC1DFDE7-EC1D-4182-84F1-4BBFC30ABA21}" srcOrd="6" destOrd="0" presId="urn:microsoft.com/office/officeart/2008/layout/LinedList"/>
    <dgm:cxn modelId="{D49774C3-8BDE-456C-80B9-AAAC35097C8C}" type="presParOf" srcId="{0727C8AB-34BA-49B2-906B-10D130774AB6}" destId="{C660FDA9-B8D8-4CB2-9744-9C908222E024}" srcOrd="7" destOrd="0" presId="urn:microsoft.com/office/officeart/2008/layout/LinedList"/>
    <dgm:cxn modelId="{E09A7AA2-22D2-4D37-B57F-BEF9F98ECAF5}" type="presParOf" srcId="{C660FDA9-B8D8-4CB2-9744-9C908222E024}" destId="{E2325B16-5457-4573-9C66-D3F50FE6576E}" srcOrd="0" destOrd="0" presId="urn:microsoft.com/office/officeart/2008/layout/LinedList"/>
    <dgm:cxn modelId="{758BF161-D35E-4734-BC33-6247583E3B3E}" type="presParOf" srcId="{C660FDA9-B8D8-4CB2-9744-9C908222E024}" destId="{BEDDEBB9-DE1A-4100-8894-7532614144B8}" srcOrd="1" destOrd="0" presId="urn:microsoft.com/office/officeart/2008/layout/LinedList"/>
    <dgm:cxn modelId="{106770EB-13B1-40FD-A346-59ED66F32529}" type="presParOf" srcId="{0727C8AB-34BA-49B2-906B-10D130774AB6}" destId="{AA665E4A-713F-49EF-8F44-2C5C46A95D18}" srcOrd="8" destOrd="0" presId="urn:microsoft.com/office/officeart/2008/layout/LinedList"/>
    <dgm:cxn modelId="{7B52FB5C-EC1B-442A-A348-202D4DFAE2A1}" type="presParOf" srcId="{0727C8AB-34BA-49B2-906B-10D130774AB6}" destId="{5B5C32BD-E6FA-4156-918C-2DE8407DB793}" srcOrd="9" destOrd="0" presId="urn:microsoft.com/office/officeart/2008/layout/LinedList"/>
    <dgm:cxn modelId="{F6BC9FBB-C272-4448-B492-DE2A0F34F891}" type="presParOf" srcId="{5B5C32BD-E6FA-4156-918C-2DE8407DB793}" destId="{2667D546-3F2C-49D1-93BF-F330E9C02219}" srcOrd="0" destOrd="0" presId="urn:microsoft.com/office/officeart/2008/layout/LinedList"/>
    <dgm:cxn modelId="{9A2DADDD-23ED-48CE-958B-5A41B9074EDB}" type="presParOf" srcId="{5B5C32BD-E6FA-4156-918C-2DE8407DB793}" destId="{777C1A5F-3161-4E21-AD80-9481E850CA44}" srcOrd="1" destOrd="0" presId="urn:microsoft.com/office/officeart/2008/layout/LinedList"/>
    <dgm:cxn modelId="{28562BFA-84EF-41AD-82AA-82AF61E0B2E8}" type="presParOf" srcId="{0727C8AB-34BA-49B2-906B-10D130774AB6}" destId="{0356C9BC-9329-4104-86C3-DFF7B9B86D6A}" srcOrd="10" destOrd="0" presId="urn:microsoft.com/office/officeart/2008/layout/LinedList"/>
    <dgm:cxn modelId="{E658F6DA-6F3E-40F0-8FF3-9191E0EBB0A6}" type="presParOf" srcId="{0727C8AB-34BA-49B2-906B-10D130774AB6}" destId="{75972C12-EC69-443A-96F3-B06712E0616B}" srcOrd="11" destOrd="0" presId="urn:microsoft.com/office/officeart/2008/layout/LinedList"/>
    <dgm:cxn modelId="{8D42371E-B221-4CF3-A8E0-B7AC868B0031}" type="presParOf" srcId="{75972C12-EC69-443A-96F3-B06712E0616B}" destId="{08AFD3CD-0B8F-4587-82C6-52B73CA71003}" srcOrd="0" destOrd="0" presId="urn:microsoft.com/office/officeart/2008/layout/LinedList"/>
    <dgm:cxn modelId="{E757833C-CD31-4E88-9E13-240F565B1FE9}" type="presParOf" srcId="{75972C12-EC69-443A-96F3-B06712E0616B}" destId="{6E3F22D9-5072-4D21-AE42-54512A7A09EF}" srcOrd="1" destOrd="0" presId="urn:microsoft.com/office/officeart/2008/layout/LinedList"/>
    <dgm:cxn modelId="{AFBB41BC-8806-4EF3-8091-5BF28BDCA235}" type="presParOf" srcId="{0727C8AB-34BA-49B2-906B-10D130774AB6}" destId="{31935FE7-6333-4BBC-A6F4-B2ABFFBD0A2E}" srcOrd="12" destOrd="0" presId="urn:microsoft.com/office/officeart/2008/layout/LinedList"/>
    <dgm:cxn modelId="{15E451BF-ED24-4014-A946-B7B729208D12}" type="presParOf" srcId="{0727C8AB-34BA-49B2-906B-10D130774AB6}" destId="{0FB2CDE1-6EFD-4729-AA92-8B9C4620776D}" srcOrd="13" destOrd="0" presId="urn:microsoft.com/office/officeart/2008/layout/LinedList"/>
    <dgm:cxn modelId="{C3F5ED4E-ACB5-4146-93D8-64936CE33129}" type="presParOf" srcId="{0FB2CDE1-6EFD-4729-AA92-8B9C4620776D}" destId="{4D3A09DE-A590-4D0C-9893-C2AA72DE3FEF}" srcOrd="0" destOrd="0" presId="urn:microsoft.com/office/officeart/2008/layout/LinedList"/>
    <dgm:cxn modelId="{F4671B37-D126-494D-8E7D-C4D8D8783E33}" type="presParOf" srcId="{0FB2CDE1-6EFD-4729-AA92-8B9C4620776D}" destId="{14C296A5-E69E-4558-8516-6811BA6D742F}" srcOrd="1" destOrd="0" presId="urn:microsoft.com/office/officeart/2008/layout/LinedList"/>
    <dgm:cxn modelId="{E2520E71-7287-42D1-9A28-D55446F6DB4D}" type="presParOf" srcId="{0727C8AB-34BA-49B2-906B-10D130774AB6}" destId="{0D1060AA-31A7-4A78-B354-E3D3B9B71CA2}" srcOrd="14" destOrd="0" presId="urn:microsoft.com/office/officeart/2008/layout/LinedList"/>
    <dgm:cxn modelId="{EC113748-33B5-4942-B925-AAFF9C9ACBA4}" type="presParOf" srcId="{0727C8AB-34BA-49B2-906B-10D130774AB6}" destId="{064CCA8F-DBA9-43B5-9C5F-CB4C7FF11DCD}" srcOrd="15" destOrd="0" presId="urn:microsoft.com/office/officeart/2008/layout/LinedList"/>
    <dgm:cxn modelId="{74C60449-242D-473D-8B4D-9E093B18116E}" type="presParOf" srcId="{064CCA8F-DBA9-43B5-9C5F-CB4C7FF11DCD}" destId="{B5A7055D-4CAB-4693-8ABA-012A891BD0CC}" srcOrd="0" destOrd="0" presId="urn:microsoft.com/office/officeart/2008/layout/LinedList"/>
    <dgm:cxn modelId="{AAE2EC3E-87AE-4E2D-9663-7F8E4EB3895C}" type="presParOf" srcId="{064CCA8F-DBA9-43B5-9C5F-CB4C7FF11DCD}" destId="{4298B55A-6B2B-4264-869A-90E3C2F9E938}" srcOrd="1" destOrd="0" presId="urn:microsoft.com/office/officeart/2008/layout/LinedList"/>
    <dgm:cxn modelId="{2B3C420B-3F76-493F-A263-4CF5969FC080}" type="presParOf" srcId="{0727C8AB-34BA-49B2-906B-10D130774AB6}" destId="{47B41F93-CC88-4354-ACD2-101EE4C31B3F}" srcOrd="16" destOrd="0" presId="urn:microsoft.com/office/officeart/2008/layout/LinedList"/>
    <dgm:cxn modelId="{6E74F561-FFB7-42B4-B301-66962493B502}" type="presParOf" srcId="{0727C8AB-34BA-49B2-906B-10D130774AB6}" destId="{B487BBE0-5B57-4358-B69B-A7224FFCF913}" srcOrd="17" destOrd="0" presId="urn:microsoft.com/office/officeart/2008/layout/LinedList"/>
    <dgm:cxn modelId="{D8A049CC-77F2-4ED3-BD69-87E38D1D61FA}" type="presParOf" srcId="{B487BBE0-5B57-4358-B69B-A7224FFCF913}" destId="{52F572D4-A9DC-4C00-8318-9038D14C1D1D}" srcOrd="0" destOrd="0" presId="urn:microsoft.com/office/officeart/2008/layout/LinedList"/>
    <dgm:cxn modelId="{331A4A4E-50AE-4EDF-8B71-4F627EACBBD2}" type="presParOf" srcId="{B487BBE0-5B57-4358-B69B-A7224FFCF913}" destId="{75BFE952-5B5F-4D79-9BC2-DE06491946D1}" srcOrd="1" destOrd="0" presId="urn:microsoft.com/office/officeart/2008/layout/LinedList"/>
    <dgm:cxn modelId="{30F0F715-0F0F-4D72-A450-9776ED77B99D}" type="presParOf" srcId="{0727C8AB-34BA-49B2-906B-10D130774AB6}" destId="{E90548A3-1BDB-4D25-96DC-C6A3C971567A}" srcOrd="18" destOrd="0" presId="urn:microsoft.com/office/officeart/2008/layout/LinedList"/>
    <dgm:cxn modelId="{450E3206-5105-4196-982B-457518844610}" type="presParOf" srcId="{0727C8AB-34BA-49B2-906B-10D130774AB6}" destId="{6C5960F5-2C3C-4C01-AAF9-CFF37C050E77}" srcOrd="19" destOrd="0" presId="urn:microsoft.com/office/officeart/2008/layout/LinedList"/>
    <dgm:cxn modelId="{83526FE9-6655-4068-A98D-92EABD4EBA74}" type="presParOf" srcId="{6C5960F5-2C3C-4C01-AAF9-CFF37C050E77}" destId="{2F2E4BA9-D57F-4F29-8E6E-5855339CAB90}" srcOrd="0" destOrd="0" presId="urn:microsoft.com/office/officeart/2008/layout/LinedList"/>
    <dgm:cxn modelId="{3AC42F59-6194-4004-B856-082BD2D24ECF}" type="presParOf" srcId="{6C5960F5-2C3C-4C01-AAF9-CFF37C050E77}" destId="{A11F08A3-7189-4E79-BFDA-5835801589D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CA0DB-9CEF-446B-A8CC-FB8A4EAD665D}">
      <dsp:nvSpPr>
        <dsp:cNvPr id="0" name=""/>
        <dsp:cNvSpPr/>
      </dsp:nvSpPr>
      <dsp:spPr>
        <a:xfrm>
          <a:off x="698" y="1267945"/>
          <a:ext cx="2451465" cy="1556680"/>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03A298BC-69C9-4EDC-9231-35DDBAB314CF}">
      <dsp:nvSpPr>
        <dsp:cNvPr id="0" name=""/>
        <dsp:cNvSpPr/>
      </dsp:nvSpPr>
      <dsp:spPr>
        <a:xfrm>
          <a:off x="273083" y="1526711"/>
          <a:ext cx="2451465" cy="155668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Do you let your family travel with the driver?</a:t>
          </a:r>
          <a:endParaRPr lang="en-US" sz="2000" kern="1200"/>
        </a:p>
      </dsp:txBody>
      <dsp:txXfrm>
        <a:off x="318677" y="1572305"/>
        <a:ext cx="2360277" cy="1465492"/>
      </dsp:txXfrm>
    </dsp:sp>
    <dsp:sp modelId="{0C040988-56F4-42D7-9CD7-C55849178A0C}">
      <dsp:nvSpPr>
        <dsp:cNvPr id="0" name=""/>
        <dsp:cNvSpPr/>
      </dsp:nvSpPr>
      <dsp:spPr>
        <a:xfrm>
          <a:off x="2996934" y="1267945"/>
          <a:ext cx="2451465" cy="1556680"/>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BEEDE93-FE0D-4700-AEAB-CD686905BDB4}">
      <dsp:nvSpPr>
        <dsp:cNvPr id="0" name=""/>
        <dsp:cNvSpPr/>
      </dsp:nvSpPr>
      <dsp:spPr>
        <a:xfrm>
          <a:off x="3269319" y="1526711"/>
          <a:ext cx="2451465" cy="1556680"/>
        </a:xfrm>
        <a:prstGeom prst="roundRect">
          <a:avLst>
            <a:gd name="adj" fmla="val 10000"/>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What were the points that you considered in coming to your decision?</a:t>
          </a:r>
          <a:endParaRPr lang="en-US" sz="2000" kern="1200"/>
        </a:p>
      </dsp:txBody>
      <dsp:txXfrm>
        <a:off x="3314913" y="1572305"/>
        <a:ext cx="2360277" cy="14654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43D464-8B68-4622-9BCC-C66EE41DD751}">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8BF046-00E9-4EF0-9BF4-F2CAB412A826}">
      <dsp:nvSpPr>
        <dsp:cNvPr id="0" name=""/>
        <dsp:cNvSpPr/>
      </dsp:nvSpPr>
      <dsp:spPr>
        <a:xfrm>
          <a:off x="0" y="2703"/>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Purpose of the role</a:t>
          </a:r>
          <a:endParaRPr lang="en-US" sz="3400" kern="1200"/>
        </a:p>
      </dsp:txBody>
      <dsp:txXfrm>
        <a:off x="0" y="2703"/>
        <a:ext cx="6900512" cy="921789"/>
      </dsp:txXfrm>
    </dsp:sp>
    <dsp:sp modelId="{615FA8DD-3250-47BE-90D4-76B72FB649B8}">
      <dsp:nvSpPr>
        <dsp:cNvPr id="0" name=""/>
        <dsp:cNvSpPr/>
      </dsp:nvSpPr>
      <dsp:spPr>
        <a:xfrm>
          <a:off x="0" y="924492"/>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470167-5170-4D3A-8FA4-3696BE9B902A}">
      <dsp:nvSpPr>
        <dsp:cNvPr id="0" name=""/>
        <dsp:cNvSpPr/>
      </dsp:nvSpPr>
      <dsp:spPr>
        <a:xfrm>
          <a:off x="0" y="924492"/>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Key responsibilities – </a:t>
          </a:r>
          <a:r>
            <a:rPr lang="en-GB" sz="3400" b="1" kern="1200"/>
            <a:t>the whats</a:t>
          </a:r>
          <a:endParaRPr lang="en-US" sz="3400" kern="1200"/>
        </a:p>
      </dsp:txBody>
      <dsp:txXfrm>
        <a:off x="0" y="924492"/>
        <a:ext cx="6900512" cy="921789"/>
      </dsp:txXfrm>
    </dsp:sp>
    <dsp:sp modelId="{7127937D-BB0B-44AB-B8D3-A3FB007179AF}">
      <dsp:nvSpPr>
        <dsp:cNvPr id="0" name=""/>
        <dsp:cNvSpPr/>
      </dsp:nvSpPr>
      <dsp:spPr>
        <a:xfrm>
          <a:off x="0" y="184628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BE3B64-EA0F-4876-B75F-B31DADA74AC5}">
      <dsp:nvSpPr>
        <dsp:cNvPr id="0" name=""/>
        <dsp:cNvSpPr/>
      </dsp:nvSpPr>
      <dsp:spPr>
        <a:xfrm>
          <a:off x="0" y="1846281"/>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Experience</a:t>
          </a:r>
          <a:endParaRPr lang="en-US" sz="3400" kern="1200"/>
        </a:p>
      </dsp:txBody>
      <dsp:txXfrm>
        <a:off x="0" y="1846281"/>
        <a:ext cx="6900512" cy="921789"/>
      </dsp:txXfrm>
    </dsp:sp>
    <dsp:sp modelId="{043B022A-D614-40D4-A2FC-0954AB14D84A}">
      <dsp:nvSpPr>
        <dsp:cNvPr id="0" name=""/>
        <dsp:cNvSpPr/>
      </dsp:nvSpPr>
      <dsp:spPr>
        <a:xfrm>
          <a:off x="0" y="2768070"/>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A90C6E-EEC3-4969-8945-70B74298DAE8}">
      <dsp:nvSpPr>
        <dsp:cNvPr id="0" name=""/>
        <dsp:cNvSpPr/>
      </dsp:nvSpPr>
      <dsp:spPr>
        <a:xfrm>
          <a:off x="0" y="2768070"/>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Education &amp; Qualifications)</a:t>
          </a:r>
          <a:endParaRPr lang="en-US" sz="3400" kern="1200"/>
        </a:p>
      </dsp:txBody>
      <dsp:txXfrm>
        <a:off x="0" y="2768070"/>
        <a:ext cx="6900512" cy="921789"/>
      </dsp:txXfrm>
    </dsp:sp>
    <dsp:sp modelId="{B7B6F42C-8AC4-4A15-90D8-92538E83EE04}">
      <dsp:nvSpPr>
        <dsp:cNvPr id="0" name=""/>
        <dsp:cNvSpPr/>
      </dsp:nvSpPr>
      <dsp:spPr>
        <a:xfrm>
          <a:off x="0" y="3689859"/>
          <a:ext cx="690051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A90119-9214-44AC-AE07-A7E1355F6887}">
      <dsp:nvSpPr>
        <dsp:cNvPr id="0" name=""/>
        <dsp:cNvSpPr/>
      </dsp:nvSpPr>
      <dsp:spPr>
        <a:xfrm>
          <a:off x="0" y="3689859"/>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Skills                                      ) </a:t>
          </a:r>
          <a:r>
            <a:rPr lang="en-GB" sz="3400" b="1" kern="1200"/>
            <a:t>the hows</a:t>
          </a:r>
          <a:endParaRPr lang="en-US" sz="3400" kern="1200"/>
        </a:p>
      </dsp:txBody>
      <dsp:txXfrm>
        <a:off x="0" y="3689859"/>
        <a:ext cx="6900512" cy="921789"/>
      </dsp:txXfrm>
    </dsp:sp>
    <dsp:sp modelId="{54872967-805C-462D-947A-D23EFC2AE8ED}">
      <dsp:nvSpPr>
        <dsp:cNvPr id="0" name=""/>
        <dsp:cNvSpPr/>
      </dsp:nvSpPr>
      <dsp:spPr>
        <a:xfrm>
          <a:off x="0" y="4611648"/>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5A4338-B86B-4516-AADB-7955A253B2B9}">
      <dsp:nvSpPr>
        <dsp:cNvPr id="0" name=""/>
        <dsp:cNvSpPr/>
      </dsp:nvSpPr>
      <dsp:spPr>
        <a:xfrm>
          <a:off x="0" y="4611648"/>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Competencies                     )</a:t>
          </a:r>
          <a:endParaRPr lang="en-US" sz="3400" kern="1200"/>
        </a:p>
      </dsp:txBody>
      <dsp:txXfrm>
        <a:off x="0" y="4611648"/>
        <a:ext cx="6900512" cy="9217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2AC19-5F86-41ED-B27B-D646F6C52AEA}">
      <dsp:nvSpPr>
        <dsp:cNvPr id="0" name=""/>
        <dsp:cNvSpPr/>
      </dsp:nvSpPr>
      <dsp:spPr>
        <a:xfrm>
          <a:off x="0" y="62993"/>
          <a:ext cx="6245265" cy="17596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Have you covered everything that should be included? External benchmarking sources</a:t>
          </a:r>
          <a:endParaRPr lang="en-US" sz="3200" kern="1200"/>
        </a:p>
      </dsp:txBody>
      <dsp:txXfrm>
        <a:off x="85900" y="148893"/>
        <a:ext cx="6073465" cy="1587880"/>
      </dsp:txXfrm>
    </dsp:sp>
    <dsp:sp modelId="{95C252E8-B5E8-4DD2-A6E1-072980DCD685}">
      <dsp:nvSpPr>
        <dsp:cNvPr id="0" name=""/>
        <dsp:cNvSpPr/>
      </dsp:nvSpPr>
      <dsp:spPr>
        <a:xfrm>
          <a:off x="0" y="1914833"/>
          <a:ext cx="6245265" cy="175968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External job descriptions</a:t>
          </a:r>
          <a:endParaRPr lang="en-US" sz="3200" kern="1200"/>
        </a:p>
      </dsp:txBody>
      <dsp:txXfrm>
        <a:off x="85900" y="2000733"/>
        <a:ext cx="6073465" cy="1587880"/>
      </dsp:txXfrm>
    </dsp:sp>
    <dsp:sp modelId="{E00DABB6-D372-4199-AC53-76E2A1A5743D}">
      <dsp:nvSpPr>
        <dsp:cNvPr id="0" name=""/>
        <dsp:cNvSpPr/>
      </dsp:nvSpPr>
      <dsp:spPr>
        <a:xfrm>
          <a:off x="0" y="3766673"/>
          <a:ext cx="6245265" cy="17596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National Apprenticeships</a:t>
          </a:r>
          <a:endParaRPr lang="en-US" sz="3200" kern="1200"/>
        </a:p>
      </dsp:txBody>
      <dsp:txXfrm>
        <a:off x="85900" y="3852573"/>
        <a:ext cx="6073465" cy="15878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D7563-FA3A-4CE5-9E8A-3C3D784A4526}">
      <dsp:nvSpPr>
        <dsp:cNvPr id="0" name=""/>
        <dsp:cNvSpPr/>
      </dsp:nvSpPr>
      <dsp:spPr>
        <a:xfrm>
          <a:off x="0" y="682"/>
          <a:ext cx="6245265" cy="15965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1FD061-F049-4078-B55C-49C8401155AF}">
      <dsp:nvSpPr>
        <dsp:cNvPr id="0" name=""/>
        <dsp:cNvSpPr/>
      </dsp:nvSpPr>
      <dsp:spPr>
        <a:xfrm>
          <a:off x="482961" y="359909"/>
          <a:ext cx="878111" cy="8781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19D7B6-20F2-42BA-9C28-546B23B911B5}">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a:t>Why was the responsibility included in the first place?</a:t>
          </a:r>
          <a:endParaRPr lang="en-US" sz="2200" kern="1200"/>
        </a:p>
      </dsp:txBody>
      <dsp:txXfrm>
        <a:off x="1844034" y="682"/>
        <a:ext cx="4401230" cy="1596566"/>
      </dsp:txXfrm>
    </dsp:sp>
    <dsp:sp modelId="{09BF2583-7F37-49C7-9DC3-3D0DD1EE1BE0}">
      <dsp:nvSpPr>
        <dsp:cNvPr id="0" name=""/>
        <dsp:cNvSpPr/>
      </dsp:nvSpPr>
      <dsp:spPr>
        <a:xfrm>
          <a:off x="0" y="1996390"/>
          <a:ext cx="6245265" cy="15965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B49198-8B0B-4797-B2D6-0BEA24FC10B3}">
      <dsp:nvSpPr>
        <dsp:cNvPr id="0" name=""/>
        <dsp:cNvSpPr/>
      </dsp:nvSpPr>
      <dsp:spPr>
        <a:xfrm>
          <a:off x="482961" y="2355617"/>
          <a:ext cx="878111" cy="8781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F40D24-5EA5-4E76-BDAF-2FF49E3AA920}">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a:t>If not relevant it must be amended or removed – even if it requires the job to be re-evaluated</a:t>
          </a:r>
          <a:endParaRPr lang="en-US" sz="2200" kern="1200"/>
        </a:p>
      </dsp:txBody>
      <dsp:txXfrm>
        <a:off x="1844034" y="1996390"/>
        <a:ext cx="4401230" cy="1596566"/>
      </dsp:txXfrm>
    </dsp:sp>
    <dsp:sp modelId="{7400C31D-DACF-4267-B626-D4703BBB94E5}">
      <dsp:nvSpPr>
        <dsp:cNvPr id="0" name=""/>
        <dsp:cNvSpPr/>
      </dsp:nvSpPr>
      <dsp:spPr>
        <a:xfrm>
          <a:off x="0" y="3992098"/>
          <a:ext cx="6245265" cy="15965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873356-E93D-4E15-B4A2-6F77AF367486}">
      <dsp:nvSpPr>
        <dsp:cNvPr id="0" name=""/>
        <dsp:cNvSpPr/>
      </dsp:nvSpPr>
      <dsp:spPr>
        <a:xfrm>
          <a:off x="482961" y="4351325"/>
          <a:ext cx="878111" cy="8781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0F77D0-353E-4E18-9C19-A9A27139C76A}">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977900">
            <a:lnSpc>
              <a:spcPct val="90000"/>
            </a:lnSpc>
            <a:spcBef>
              <a:spcPct val="0"/>
            </a:spcBef>
            <a:spcAft>
              <a:spcPct val="35000"/>
            </a:spcAft>
            <a:buNone/>
          </a:pPr>
          <a:r>
            <a:rPr lang="en-GB" sz="2200" kern="1200"/>
            <a:t>All responsibilities within the job description must be evidenced to comply with TC/CER requirements</a:t>
          </a:r>
          <a:endParaRPr lang="en-US" sz="2200" kern="1200"/>
        </a:p>
      </dsp:txBody>
      <dsp:txXfrm>
        <a:off x="1844034" y="3992098"/>
        <a:ext cx="4401230" cy="15965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95A1C8-6F21-4EB9-A4F3-03C439949510}">
      <dsp:nvSpPr>
        <dsp:cNvPr id="0" name=""/>
        <dsp:cNvSpPr/>
      </dsp:nvSpPr>
      <dsp:spPr>
        <a:xfrm>
          <a:off x="0" y="30942"/>
          <a:ext cx="6651253" cy="17128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A means by which firms communicate which behaviours are required, valued, recognised and rewarded with respect to specific organisation roles</a:t>
          </a:r>
          <a:endParaRPr lang="en-US" sz="2400" kern="1200"/>
        </a:p>
      </dsp:txBody>
      <dsp:txXfrm>
        <a:off x="83616" y="114558"/>
        <a:ext cx="6484021" cy="1545648"/>
      </dsp:txXfrm>
    </dsp:sp>
    <dsp:sp modelId="{8DFA85A4-FB84-41DE-844A-B2169B1B1608}">
      <dsp:nvSpPr>
        <dsp:cNvPr id="0" name=""/>
        <dsp:cNvSpPr/>
      </dsp:nvSpPr>
      <dsp:spPr>
        <a:xfrm>
          <a:off x="0" y="1812942"/>
          <a:ext cx="6651253" cy="17128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Different models and approaches available.  Often depends on the size and shape of the business and available resources.</a:t>
          </a:r>
          <a:endParaRPr lang="en-US" sz="2400" kern="1200"/>
        </a:p>
      </dsp:txBody>
      <dsp:txXfrm>
        <a:off x="83616" y="1896558"/>
        <a:ext cx="6484021" cy="1545648"/>
      </dsp:txXfrm>
    </dsp:sp>
    <dsp:sp modelId="{B06D6CCF-3C1C-4A79-8CC1-16202FEA2182}">
      <dsp:nvSpPr>
        <dsp:cNvPr id="0" name=""/>
        <dsp:cNvSpPr/>
      </dsp:nvSpPr>
      <dsp:spPr>
        <a:xfrm>
          <a:off x="0" y="3594942"/>
          <a:ext cx="6651253" cy="17128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Firms need to share their behavioural expectations of the chosen competencies to help ensure consistent understanding and assessment</a:t>
          </a:r>
          <a:endParaRPr lang="en-US" sz="2400" kern="1200"/>
        </a:p>
      </dsp:txBody>
      <dsp:txXfrm>
        <a:off x="83616" y="3678558"/>
        <a:ext cx="6484021" cy="15456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2CB581-8DB4-4081-9B32-1045C100B253}">
      <dsp:nvSpPr>
        <dsp:cNvPr id="0" name=""/>
        <dsp:cNvSpPr/>
      </dsp:nvSpPr>
      <dsp:spPr>
        <a:xfrm>
          <a:off x="0" y="651"/>
          <a:ext cx="6651253" cy="152498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B7A0F0-92C0-43FE-BE9A-8D6CD1251DF7}">
      <dsp:nvSpPr>
        <dsp:cNvPr id="0" name=""/>
        <dsp:cNvSpPr/>
      </dsp:nvSpPr>
      <dsp:spPr>
        <a:xfrm>
          <a:off x="461309" y="343774"/>
          <a:ext cx="838743" cy="8387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C996FC-22F7-4E7C-A758-20B3D4C37418}">
      <dsp:nvSpPr>
        <dsp:cNvPr id="0" name=""/>
        <dsp:cNvSpPr/>
      </dsp:nvSpPr>
      <dsp:spPr>
        <a:xfrm>
          <a:off x="1761361" y="651"/>
          <a:ext cx="4889891" cy="152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395" tIns="161395" rIns="161395" bIns="161395" numCol="1" spcCol="1270" anchor="ctr" anchorCtr="0">
          <a:noAutofit/>
        </a:bodyPr>
        <a:lstStyle/>
        <a:p>
          <a:pPr marL="0" lvl="0" indent="0" algn="l" defTabSz="1111250">
            <a:lnSpc>
              <a:spcPct val="90000"/>
            </a:lnSpc>
            <a:spcBef>
              <a:spcPct val="0"/>
            </a:spcBef>
            <a:spcAft>
              <a:spcPct val="35000"/>
            </a:spcAft>
            <a:buNone/>
          </a:pPr>
          <a:r>
            <a:rPr lang="en-GB" sz="2500" kern="1200"/>
            <a:t>Clearer standards help deliver more consistent assessments</a:t>
          </a:r>
          <a:endParaRPr lang="en-US" sz="2500" kern="1200"/>
        </a:p>
      </dsp:txBody>
      <dsp:txXfrm>
        <a:off x="1761361" y="651"/>
        <a:ext cx="4889891" cy="1524988"/>
      </dsp:txXfrm>
    </dsp:sp>
    <dsp:sp modelId="{2B409AC9-38EF-4994-9FE2-46D6BDBBC9F1}">
      <dsp:nvSpPr>
        <dsp:cNvPr id="0" name=""/>
        <dsp:cNvSpPr/>
      </dsp:nvSpPr>
      <dsp:spPr>
        <a:xfrm>
          <a:off x="0" y="1906887"/>
          <a:ext cx="6651253" cy="152498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9D794F-137D-4A1C-BF6E-61F37A930485}">
      <dsp:nvSpPr>
        <dsp:cNvPr id="0" name=""/>
        <dsp:cNvSpPr/>
      </dsp:nvSpPr>
      <dsp:spPr>
        <a:xfrm>
          <a:off x="461309" y="2250010"/>
          <a:ext cx="838743" cy="8387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DBCA1C-4DDD-4090-AA5C-88B4F94B0597}">
      <dsp:nvSpPr>
        <dsp:cNvPr id="0" name=""/>
        <dsp:cNvSpPr/>
      </dsp:nvSpPr>
      <dsp:spPr>
        <a:xfrm>
          <a:off x="1761361" y="1906887"/>
          <a:ext cx="4889891" cy="152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395" tIns="161395" rIns="161395" bIns="161395" numCol="1" spcCol="1270" anchor="ctr" anchorCtr="0">
          <a:noAutofit/>
        </a:bodyPr>
        <a:lstStyle/>
        <a:p>
          <a:pPr marL="0" lvl="0" indent="0" algn="l" defTabSz="1111250">
            <a:lnSpc>
              <a:spcPct val="90000"/>
            </a:lnSpc>
            <a:spcBef>
              <a:spcPct val="0"/>
            </a:spcBef>
            <a:spcAft>
              <a:spcPct val="35000"/>
            </a:spcAft>
            <a:buNone/>
          </a:pPr>
          <a:r>
            <a:rPr lang="en-GB" sz="2500" kern="1200"/>
            <a:t>Assessors and people being assessed understand what is expected</a:t>
          </a:r>
          <a:endParaRPr lang="en-US" sz="2500" kern="1200"/>
        </a:p>
      </dsp:txBody>
      <dsp:txXfrm>
        <a:off x="1761361" y="1906887"/>
        <a:ext cx="4889891" cy="1524988"/>
      </dsp:txXfrm>
    </dsp:sp>
    <dsp:sp modelId="{4AF2022F-5872-4F72-8435-FC3E31B3CBAC}">
      <dsp:nvSpPr>
        <dsp:cNvPr id="0" name=""/>
        <dsp:cNvSpPr/>
      </dsp:nvSpPr>
      <dsp:spPr>
        <a:xfrm>
          <a:off x="0" y="3813123"/>
          <a:ext cx="6651253" cy="152498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00EC18-078D-40C3-9FD3-79A02E13A0AA}">
      <dsp:nvSpPr>
        <dsp:cNvPr id="0" name=""/>
        <dsp:cNvSpPr/>
      </dsp:nvSpPr>
      <dsp:spPr>
        <a:xfrm>
          <a:off x="461309" y="4156246"/>
          <a:ext cx="838743" cy="8387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5A11A5-83B1-491F-874D-6B4B6DFA1069}">
      <dsp:nvSpPr>
        <dsp:cNvPr id="0" name=""/>
        <dsp:cNvSpPr/>
      </dsp:nvSpPr>
      <dsp:spPr>
        <a:xfrm>
          <a:off x="1761361" y="3813123"/>
          <a:ext cx="4889891" cy="1524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395" tIns="161395" rIns="161395" bIns="161395" numCol="1" spcCol="1270" anchor="ctr" anchorCtr="0">
          <a:noAutofit/>
        </a:bodyPr>
        <a:lstStyle/>
        <a:p>
          <a:pPr marL="0" lvl="0" indent="0" algn="l" defTabSz="1111250">
            <a:lnSpc>
              <a:spcPct val="90000"/>
            </a:lnSpc>
            <a:spcBef>
              <a:spcPct val="0"/>
            </a:spcBef>
            <a:spcAft>
              <a:spcPct val="35000"/>
            </a:spcAft>
            <a:buNone/>
          </a:pPr>
          <a:r>
            <a:rPr lang="en-GB" sz="2500" kern="1200"/>
            <a:t>This approach satisfies 2 of the 3 rules of assessment – Transparency and Reliability</a:t>
          </a:r>
          <a:endParaRPr lang="en-US" sz="2500" kern="1200"/>
        </a:p>
      </dsp:txBody>
      <dsp:txXfrm>
        <a:off x="1761361" y="3813123"/>
        <a:ext cx="4889891" cy="15249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73A862-208A-489F-A51A-460B3F09DC75}">
      <dsp:nvSpPr>
        <dsp:cNvPr id="0" name=""/>
        <dsp:cNvSpPr/>
      </dsp:nvSpPr>
      <dsp:spPr>
        <a:xfrm>
          <a:off x="0" y="582"/>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EFD220-FB46-4498-9284-337C36D1FCAD}">
      <dsp:nvSpPr>
        <dsp:cNvPr id="0" name=""/>
        <dsp:cNvSpPr/>
      </dsp:nvSpPr>
      <dsp:spPr>
        <a:xfrm>
          <a:off x="0" y="582"/>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1" kern="1200"/>
            <a:t>Knowledge</a:t>
          </a:r>
          <a:endParaRPr lang="en-US" sz="2200" kern="1200"/>
        </a:p>
      </dsp:txBody>
      <dsp:txXfrm>
        <a:off x="0" y="582"/>
        <a:ext cx="10515600" cy="476797"/>
      </dsp:txXfrm>
    </dsp:sp>
    <dsp:sp modelId="{9680C294-E954-4E23-A3EC-23BE727A8787}">
      <dsp:nvSpPr>
        <dsp:cNvPr id="0" name=""/>
        <dsp:cNvSpPr/>
      </dsp:nvSpPr>
      <dsp:spPr>
        <a:xfrm>
          <a:off x="0" y="47737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053515-1FEA-47B6-8D04-2870D9356BB1}">
      <dsp:nvSpPr>
        <dsp:cNvPr id="0" name=""/>
        <dsp:cNvSpPr/>
      </dsp:nvSpPr>
      <dsp:spPr>
        <a:xfrm>
          <a:off x="0" y="477379"/>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dirty="0"/>
            <a:t>CeMAP qualification</a:t>
          </a:r>
          <a:endParaRPr lang="en-US" sz="2200" kern="1200" dirty="0"/>
        </a:p>
      </dsp:txBody>
      <dsp:txXfrm>
        <a:off x="0" y="477379"/>
        <a:ext cx="10515600" cy="476797"/>
      </dsp:txXfrm>
    </dsp:sp>
    <dsp:sp modelId="{74DB368F-6C77-4432-ACD5-AE4FEC965ABB}">
      <dsp:nvSpPr>
        <dsp:cNvPr id="0" name=""/>
        <dsp:cNvSpPr/>
      </dsp:nvSpPr>
      <dsp:spPr>
        <a:xfrm>
          <a:off x="0" y="95417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D82911-A31E-49B9-8384-EDBE4CEB15B8}">
      <dsp:nvSpPr>
        <dsp:cNvPr id="0" name=""/>
        <dsp:cNvSpPr/>
      </dsp:nvSpPr>
      <dsp:spPr>
        <a:xfrm>
          <a:off x="0" y="954177"/>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1" kern="1200"/>
            <a:t>Skills</a:t>
          </a:r>
          <a:endParaRPr lang="en-US" sz="2200" kern="1200"/>
        </a:p>
      </dsp:txBody>
      <dsp:txXfrm>
        <a:off x="0" y="954177"/>
        <a:ext cx="10515600" cy="476797"/>
      </dsp:txXfrm>
    </dsp:sp>
    <dsp:sp modelId="{BC1DFDE7-EC1D-4182-84F1-4BBFC30ABA21}">
      <dsp:nvSpPr>
        <dsp:cNvPr id="0" name=""/>
        <dsp:cNvSpPr/>
      </dsp:nvSpPr>
      <dsp:spPr>
        <a:xfrm>
          <a:off x="0" y="143097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325B16-5457-4573-9C66-D3F50FE6576E}">
      <dsp:nvSpPr>
        <dsp:cNvPr id="0" name=""/>
        <dsp:cNvSpPr/>
      </dsp:nvSpPr>
      <dsp:spPr>
        <a:xfrm>
          <a:off x="0" y="1430974"/>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Problem solving</a:t>
          </a:r>
          <a:endParaRPr lang="en-US" sz="2200" kern="1200"/>
        </a:p>
      </dsp:txBody>
      <dsp:txXfrm>
        <a:off x="0" y="1430974"/>
        <a:ext cx="10515600" cy="476797"/>
      </dsp:txXfrm>
    </dsp:sp>
    <dsp:sp modelId="{AA665E4A-713F-49EF-8F44-2C5C46A95D18}">
      <dsp:nvSpPr>
        <dsp:cNvPr id="0" name=""/>
        <dsp:cNvSpPr/>
      </dsp:nvSpPr>
      <dsp:spPr>
        <a:xfrm>
          <a:off x="0" y="1907772"/>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67D546-3F2C-49D1-93BF-F330E9C02219}">
      <dsp:nvSpPr>
        <dsp:cNvPr id="0" name=""/>
        <dsp:cNvSpPr/>
      </dsp:nvSpPr>
      <dsp:spPr>
        <a:xfrm>
          <a:off x="0" y="1907772"/>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Time Management</a:t>
          </a:r>
          <a:endParaRPr lang="en-US" sz="2200" kern="1200"/>
        </a:p>
      </dsp:txBody>
      <dsp:txXfrm>
        <a:off x="0" y="1907772"/>
        <a:ext cx="10515600" cy="476797"/>
      </dsp:txXfrm>
    </dsp:sp>
    <dsp:sp modelId="{0356C9BC-9329-4104-86C3-DFF7B9B86D6A}">
      <dsp:nvSpPr>
        <dsp:cNvPr id="0" name=""/>
        <dsp:cNvSpPr/>
      </dsp:nvSpPr>
      <dsp:spPr>
        <a:xfrm>
          <a:off x="0" y="238456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AFD3CD-0B8F-4587-82C6-52B73CA71003}">
      <dsp:nvSpPr>
        <dsp:cNvPr id="0" name=""/>
        <dsp:cNvSpPr/>
      </dsp:nvSpPr>
      <dsp:spPr>
        <a:xfrm>
          <a:off x="0" y="2384569"/>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1" kern="1200"/>
            <a:t>Competencies</a:t>
          </a:r>
          <a:endParaRPr lang="en-US" sz="2200" kern="1200"/>
        </a:p>
      </dsp:txBody>
      <dsp:txXfrm>
        <a:off x="0" y="2384569"/>
        <a:ext cx="10515600" cy="476797"/>
      </dsp:txXfrm>
    </dsp:sp>
    <dsp:sp modelId="{31935FE7-6333-4BBC-A6F4-B2ABFFBD0A2E}">
      <dsp:nvSpPr>
        <dsp:cNvPr id="0" name=""/>
        <dsp:cNvSpPr/>
      </dsp:nvSpPr>
      <dsp:spPr>
        <a:xfrm>
          <a:off x="0" y="286136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3A09DE-A590-4D0C-9893-C2AA72DE3FEF}">
      <dsp:nvSpPr>
        <dsp:cNvPr id="0" name=""/>
        <dsp:cNvSpPr/>
      </dsp:nvSpPr>
      <dsp:spPr>
        <a:xfrm>
          <a:off x="0" y="2861366"/>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dirty="0"/>
            <a:t>Communication Skills</a:t>
          </a:r>
          <a:endParaRPr lang="en-US" sz="2200" kern="1200" dirty="0"/>
        </a:p>
      </dsp:txBody>
      <dsp:txXfrm>
        <a:off x="0" y="2861366"/>
        <a:ext cx="10515600" cy="476797"/>
      </dsp:txXfrm>
    </dsp:sp>
    <dsp:sp modelId="{0D1060AA-31A7-4A78-B354-E3D3B9B71CA2}">
      <dsp:nvSpPr>
        <dsp:cNvPr id="0" name=""/>
        <dsp:cNvSpPr/>
      </dsp:nvSpPr>
      <dsp:spPr>
        <a:xfrm>
          <a:off x="0" y="333816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A7055D-4CAB-4693-8ABA-012A891BD0CC}">
      <dsp:nvSpPr>
        <dsp:cNvPr id="0" name=""/>
        <dsp:cNvSpPr/>
      </dsp:nvSpPr>
      <dsp:spPr>
        <a:xfrm>
          <a:off x="0" y="3338164"/>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Integrity</a:t>
          </a:r>
          <a:endParaRPr lang="en-US" sz="2200" kern="1200"/>
        </a:p>
      </dsp:txBody>
      <dsp:txXfrm>
        <a:off x="0" y="3338164"/>
        <a:ext cx="10515600" cy="476797"/>
      </dsp:txXfrm>
    </dsp:sp>
    <dsp:sp modelId="{47B41F93-CC88-4354-ACD2-101EE4C31B3F}">
      <dsp:nvSpPr>
        <dsp:cNvPr id="0" name=""/>
        <dsp:cNvSpPr/>
      </dsp:nvSpPr>
      <dsp:spPr>
        <a:xfrm>
          <a:off x="0" y="381496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F572D4-A9DC-4C00-8318-9038D14C1D1D}">
      <dsp:nvSpPr>
        <dsp:cNvPr id="0" name=""/>
        <dsp:cNvSpPr/>
      </dsp:nvSpPr>
      <dsp:spPr>
        <a:xfrm>
          <a:off x="0" y="3814961"/>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Customer Focus</a:t>
          </a:r>
          <a:endParaRPr lang="en-US" sz="2200" kern="1200"/>
        </a:p>
      </dsp:txBody>
      <dsp:txXfrm>
        <a:off x="0" y="3814961"/>
        <a:ext cx="10515600" cy="476797"/>
      </dsp:txXfrm>
    </dsp:sp>
    <dsp:sp modelId="{E90548A3-1BDB-4D25-96DC-C6A3C971567A}">
      <dsp:nvSpPr>
        <dsp:cNvPr id="0" name=""/>
        <dsp:cNvSpPr/>
      </dsp:nvSpPr>
      <dsp:spPr>
        <a:xfrm>
          <a:off x="0" y="429175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2E4BA9-D57F-4F29-8E6E-5855339CAB90}">
      <dsp:nvSpPr>
        <dsp:cNvPr id="0" name=""/>
        <dsp:cNvSpPr/>
      </dsp:nvSpPr>
      <dsp:spPr>
        <a:xfrm>
          <a:off x="0" y="4291759"/>
          <a:ext cx="10515600" cy="476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Personal Development</a:t>
          </a:r>
          <a:endParaRPr lang="en-US" sz="2200" kern="1200"/>
        </a:p>
      </dsp:txBody>
      <dsp:txXfrm>
        <a:off x="0" y="4291759"/>
        <a:ext cx="10515600" cy="47679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DB348-3032-404F-924F-A7549ED1B3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18DBC6E-E742-4172-8A6B-38F676482D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AC5E50-ADFA-44F4-BE93-061CB5C1CE1F}"/>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5" name="Footer Placeholder 4">
            <a:extLst>
              <a:ext uri="{FF2B5EF4-FFF2-40B4-BE49-F238E27FC236}">
                <a16:creationId xmlns:a16="http://schemas.microsoft.com/office/drawing/2014/main" id="{52A788A4-9E26-4233-A2E9-6133A6504BA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3E7BBA8-4B6A-45A5-B275-8AB408E597AD}"/>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160443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58375-E11C-44C7-BB1D-558E60B32A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B5D578-3BC9-4E49-8F12-DF948E42C03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EBEBB2-BA41-4C60-BC0B-D6E0705F2106}"/>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5" name="Footer Placeholder 4">
            <a:extLst>
              <a:ext uri="{FF2B5EF4-FFF2-40B4-BE49-F238E27FC236}">
                <a16:creationId xmlns:a16="http://schemas.microsoft.com/office/drawing/2014/main" id="{C3F999CB-4A1F-4752-92FC-F86B9E7A6DC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6D57180-9126-4CDF-90BE-31F09CD931E2}"/>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3282412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CB81-0BC5-40E9-A039-76E314BD67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B625BE0-BEA8-4859-8BD5-406B41FEEC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C62E6B5-2FD6-4E79-92BF-5947EE681BEB}"/>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5" name="Footer Placeholder 4">
            <a:extLst>
              <a:ext uri="{FF2B5EF4-FFF2-40B4-BE49-F238E27FC236}">
                <a16:creationId xmlns:a16="http://schemas.microsoft.com/office/drawing/2014/main" id="{24592CF9-33B8-4938-93B7-8AF2A83A458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E4F3C49-CC63-4461-B731-C32209122614}"/>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86866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3111D-5377-4037-BB24-805689BB35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B23077-0DC9-490C-89FE-156A7D291C3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F8B078D-821D-4FBF-A60B-B817105E7F8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B989507-6407-4776-9AA1-8C9374437578}"/>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6" name="Footer Placeholder 5">
            <a:extLst>
              <a:ext uri="{FF2B5EF4-FFF2-40B4-BE49-F238E27FC236}">
                <a16:creationId xmlns:a16="http://schemas.microsoft.com/office/drawing/2014/main" id="{5FD9835B-84F3-4DB3-B7F0-A324FD84765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1D0B279-32EF-4C0B-8AF1-41A96C523F8D}"/>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225235300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424D1-658F-4831-A4C8-3EEA0C99791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53D42CD-76E4-43DB-9547-60915F3729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FDDC4C9-6722-46EF-A7DA-04B072A6928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3C51561-70E7-4614-A4C4-1E3D199F73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EDC183C-7E5D-423E-AD4A-1A61D595AAF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9B466E1-9F91-4D29-8691-F08296D6AE13}"/>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8" name="Footer Placeholder 7">
            <a:extLst>
              <a:ext uri="{FF2B5EF4-FFF2-40B4-BE49-F238E27FC236}">
                <a16:creationId xmlns:a16="http://schemas.microsoft.com/office/drawing/2014/main" id="{B35D7E1E-CADB-4439-A9C3-EEF6D973702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B99F8D7B-3440-4AE6-9C48-19C8E86E4AC0}"/>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121057677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37410-07AE-4C41-94C6-29BF012696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49376CF-D58C-4501-B44E-6B3C56BB777F}"/>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4" name="Footer Placeholder 3">
            <a:extLst>
              <a:ext uri="{FF2B5EF4-FFF2-40B4-BE49-F238E27FC236}">
                <a16:creationId xmlns:a16="http://schemas.microsoft.com/office/drawing/2014/main" id="{64A6701D-9FDB-4BCC-8837-6C13012A317C}"/>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DDCD5815-4CEB-41AA-90D7-FA0D3E0CE385}"/>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1124686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38D9CE-C3FC-4915-A8AB-AB670AA2425B}"/>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3" name="Footer Placeholder 2">
            <a:extLst>
              <a:ext uri="{FF2B5EF4-FFF2-40B4-BE49-F238E27FC236}">
                <a16:creationId xmlns:a16="http://schemas.microsoft.com/office/drawing/2014/main" id="{F051047C-6DBB-4200-AA70-EB1F96D2BEF8}"/>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AD241B31-CB01-40A7-970F-83B5AF2EDEED}"/>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4205436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3F6C5-3209-44CE-9CA4-726C8B78E6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BFF783A-FC3A-4720-ACD8-C49A6A1769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1EAA2CF-E011-4C27-8500-31BC0252F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B7A19B-5B77-4BA4-B7A9-529FBF6CA971}"/>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6" name="Footer Placeholder 5">
            <a:extLst>
              <a:ext uri="{FF2B5EF4-FFF2-40B4-BE49-F238E27FC236}">
                <a16:creationId xmlns:a16="http://schemas.microsoft.com/office/drawing/2014/main" id="{0CE3BD30-B9F3-41DA-96CC-109571D91639}"/>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168653D-205C-4215-8E58-88B2562D9605}"/>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366617610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23EF-A871-4943-92BA-D77519F959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10AC36A-EF50-4C0F-8299-F3A5B78FB5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25C0D50-9FC3-4195-B187-4848836469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F6BE89-4ECA-446E-BC8D-6AD417ECAF74}"/>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6" name="Footer Placeholder 5">
            <a:extLst>
              <a:ext uri="{FF2B5EF4-FFF2-40B4-BE49-F238E27FC236}">
                <a16:creationId xmlns:a16="http://schemas.microsoft.com/office/drawing/2014/main" id="{3586229C-7445-4E03-870A-663ED62FCCF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30B47CD-2843-4C4E-BDB6-62868B33C27B}"/>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3691854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BE57A-DD6B-4C76-9E76-C73EC19CA2D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EA8214A-B06F-4413-9DCB-6A126836228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575261-CE01-423F-B7AE-B8ECB1C9D781}"/>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5" name="Footer Placeholder 4">
            <a:extLst>
              <a:ext uri="{FF2B5EF4-FFF2-40B4-BE49-F238E27FC236}">
                <a16:creationId xmlns:a16="http://schemas.microsoft.com/office/drawing/2014/main" id="{939B85AE-4B40-4A2D-A8D1-824DF77B6A7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DE51D62-6DF6-4E17-8B22-9AD5C27FCDDA}"/>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3399759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0F4B87-9D7F-4798-9453-528BF39887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14396B-6E11-4A4E-BCAE-EB2AE1A1C16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D102B1-5F9E-4416-8069-D7047B8ECC21}"/>
              </a:ext>
            </a:extLst>
          </p:cNvPr>
          <p:cNvSpPr>
            <a:spLocks noGrp="1"/>
          </p:cNvSpPr>
          <p:nvPr>
            <p:ph type="dt" sz="half" idx="10"/>
          </p:nvPr>
        </p:nvSpPr>
        <p:spPr/>
        <p:txBody>
          <a:bodyPr/>
          <a:lstStyle/>
          <a:p>
            <a:fld id="{C6982D1B-198E-4053-86BD-9DE744323AAC}" type="datetimeFigureOut">
              <a:rPr lang="en-GB" smtClean="0"/>
              <a:t>10/12/2024</a:t>
            </a:fld>
            <a:endParaRPr lang="en-GB" dirty="0"/>
          </a:p>
        </p:txBody>
      </p:sp>
      <p:sp>
        <p:nvSpPr>
          <p:cNvPr id="5" name="Footer Placeholder 4">
            <a:extLst>
              <a:ext uri="{FF2B5EF4-FFF2-40B4-BE49-F238E27FC236}">
                <a16:creationId xmlns:a16="http://schemas.microsoft.com/office/drawing/2014/main" id="{2B118301-9ABD-4FE2-9917-43ABE31ACCA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1FEDEB9-663F-4B16-B104-739486CB93F3}"/>
              </a:ext>
            </a:extLst>
          </p:cNvPr>
          <p:cNvSpPr>
            <a:spLocks noGrp="1"/>
          </p:cNvSpPr>
          <p:nvPr>
            <p:ph type="sldNum" sz="quarter" idx="12"/>
          </p:nvPr>
        </p:nvSpPr>
        <p:spPr/>
        <p:txBody>
          <a:bodyPr/>
          <a:lstStyle/>
          <a:p>
            <a:fld id="{2DAD86A9-B994-4240-B6E4-474CB6807AA1}" type="slidenum">
              <a:rPr lang="en-GB" smtClean="0"/>
              <a:t>‹#›</a:t>
            </a:fld>
            <a:endParaRPr lang="en-GB" dirty="0"/>
          </a:p>
        </p:txBody>
      </p:sp>
    </p:spTree>
    <p:extLst>
      <p:ext uri="{BB962C8B-B14F-4D97-AF65-F5344CB8AC3E}">
        <p14:creationId xmlns:p14="http://schemas.microsoft.com/office/powerpoint/2010/main" val="3376462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9FFECD-5AA7-4D0F-B55D-B0EFDF677E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8B7D7DA-F2E3-436D-8270-220CF173E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ADE580-B86E-46A1-8E77-1E9B051D11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82D1B-198E-4053-86BD-9DE744323AAC}" type="datetimeFigureOut">
              <a:rPr lang="en-GB" smtClean="0"/>
              <a:t>10/12/2024</a:t>
            </a:fld>
            <a:endParaRPr lang="en-GB" dirty="0"/>
          </a:p>
        </p:txBody>
      </p:sp>
      <p:sp>
        <p:nvSpPr>
          <p:cNvPr id="5" name="Footer Placeholder 4">
            <a:extLst>
              <a:ext uri="{FF2B5EF4-FFF2-40B4-BE49-F238E27FC236}">
                <a16:creationId xmlns:a16="http://schemas.microsoft.com/office/drawing/2014/main" id="{B7C81D19-24D2-4A68-97AD-EB7F468AC0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4663163F-4F92-468E-8A88-665FBB084B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AD86A9-B994-4240-B6E4-474CB6807AA1}" type="slidenum">
              <a:rPr lang="en-GB" smtClean="0"/>
              <a:t>‹#›</a:t>
            </a:fld>
            <a:endParaRPr lang="en-GB" dirty="0"/>
          </a:p>
        </p:txBody>
      </p:sp>
    </p:spTree>
    <p:extLst>
      <p:ext uri="{BB962C8B-B14F-4D97-AF65-F5344CB8AC3E}">
        <p14:creationId xmlns:p14="http://schemas.microsoft.com/office/powerpoint/2010/main" val="189854820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techeconomy.it/2015/03/27/aica-in-europa-mancano-competenze-ict-cosi-si-frena-crescita-economica/"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80000hours.org/2017/06/which-jobs-do-economists-say-create-the-largest-spillover-benefits-for-society/" TargetMode="External"/><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Countries_of_the_United_Kingdom" TargetMode="External"/><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en/young-man-portrait-1289730/" TargetMode="External"/><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flickr.com/photos/diversey/39981048084" TargetMode="External"/><Relationship Id="rId7" Type="http://schemas.openxmlformats.org/officeDocument/2006/relationships/diagramColors" Target="../diagrams/colors1.xm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hyperlink" Target="http://www.thetvdb.com/?tab=series&amp;id=296729"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rosengrant/4345500222" TargetMode="External"/><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flickr.com/photos/statefarm/10950568815" TargetMode="External"/><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en.wikipedia.org/wiki/File:BasicElementsInterpersonalCommunicationsSmall.png" TargetMode="External"/><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42DB3-A18C-40F5-86C8-D77ECA672ABC}"/>
              </a:ext>
            </a:extLst>
          </p:cNvPr>
          <p:cNvSpPr>
            <a:spLocks noGrp="1"/>
          </p:cNvSpPr>
          <p:nvPr>
            <p:ph type="title"/>
          </p:nvPr>
        </p:nvSpPr>
        <p:spPr>
          <a:xfrm>
            <a:off x="985313" y="6077402"/>
            <a:ext cx="10911840" cy="640081"/>
          </a:xfrm>
        </p:spPr>
        <p:txBody>
          <a:bodyPr vert="horz" lIns="91440" tIns="45720" rIns="91440" bIns="45720" rtlCol="0" anchor="ctr">
            <a:noAutofit/>
          </a:bodyPr>
          <a:lstStyle/>
          <a:p>
            <a:pPr algn="ctr"/>
            <a:r>
              <a:rPr lang="en-US" sz="4000" dirty="0"/>
              <a:t>Defining competence to do a skills gap analysis</a:t>
            </a:r>
            <a:br>
              <a:rPr lang="en-US" sz="4000" dirty="0"/>
            </a:br>
            <a:endParaRPr lang="en-US" sz="4000" dirty="0"/>
          </a:p>
        </p:txBody>
      </p:sp>
      <p:pic>
        <p:nvPicPr>
          <p:cNvPr id="6" name="Content Placeholder 5" descr="A picture containing meter&#10;&#10;Description automatically generated">
            <a:extLst>
              <a:ext uri="{FF2B5EF4-FFF2-40B4-BE49-F238E27FC236}">
                <a16:creationId xmlns:a16="http://schemas.microsoft.com/office/drawing/2014/main" id="{4F31ED3D-1FB1-4DE8-9887-830B352A08CC}"/>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289" r="1" b="1387"/>
          <a:stretch/>
        </p:blipFill>
        <p:spPr>
          <a:xfrm>
            <a:off x="640080" y="640080"/>
            <a:ext cx="10911840" cy="4836795"/>
          </a:xfrm>
          <a:prstGeom prst="rect">
            <a:avLst/>
          </a:prstGeom>
          <a:ln w="19050">
            <a:solidFill>
              <a:schemeClr val="tx1"/>
            </a:solidFill>
            <a:miter lim="800000"/>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515" y="5999139"/>
            <a:ext cx="1111543" cy="71834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0758427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3452"/>
    </mc:Choice>
    <mc:Fallback xmlns="">
      <p:transition spd="slow" advTm="1345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4E2AA-075E-4A67-8A62-099DBA778084}"/>
              </a:ext>
            </a:extLst>
          </p:cNvPr>
          <p:cNvSpPr>
            <a:spLocks noGrp="1"/>
          </p:cNvSpPr>
          <p:nvPr>
            <p:ph type="title"/>
          </p:nvPr>
        </p:nvSpPr>
        <p:spPr>
          <a:xfrm>
            <a:off x="1245072" y="1289765"/>
            <a:ext cx="3651101" cy="4270963"/>
          </a:xfrm>
        </p:spPr>
        <p:txBody>
          <a:bodyPr anchor="ctr">
            <a:normAutofit/>
          </a:bodyPr>
          <a:lstStyle/>
          <a:p>
            <a:pPr algn="ctr"/>
            <a:r>
              <a:rPr lang="en-GB" sz="5600" b="1">
                <a:solidFill>
                  <a:srgbClr val="FFFFFF"/>
                </a:solidFill>
              </a:rPr>
              <a:t>Long Form A- Section 10</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D830ECBD-E4FE-47CE-A4C4-F5E80F86624E}"/>
              </a:ext>
            </a:extLst>
          </p:cNvPr>
          <p:cNvSpPr>
            <a:spLocks noGrp="1"/>
          </p:cNvSpPr>
          <p:nvPr>
            <p:ph idx="1"/>
          </p:nvPr>
        </p:nvSpPr>
        <p:spPr>
          <a:xfrm>
            <a:off x="6297233" y="518400"/>
            <a:ext cx="4771607" cy="5837949"/>
          </a:xfrm>
        </p:spPr>
        <p:txBody>
          <a:bodyPr anchor="ctr">
            <a:normAutofit/>
          </a:bodyPr>
          <a:lstStyle/>
          <a:p>
            <a:r>
              <a:rPr lang="en-GB" sz="1600">
                <a:solidFill>
                  <a:schemeClr val="tx1">
                    <a:alpha val="80000"/>
                  </a:schemeClr>
                </a:solidFill>
              </a:rPr>
              <a:t>10.3 Describe how their competency has been assessed and demonstrate they are suitable for the roles and its responsibilities. Consider their CPD, professional qualifications and any ongoing development</a:t>
            </a:r>
          </a:p>
          <a:p>
            <a:r>
              <a:rPr lang="en-GB" sz="1600">
                <a:solidFill>
                  <a:schemeClr val="tx1">
                    <a:alpha val="80000"/>
                  </a:schemeClr>
                </a:solidFill>
              </a:rPr>
              <a:t>10.10 You must provide a copy of the Induction Programme where applicable. (N/A if an existing employee)</a:t>
            </a:r>
          </a:p>
          <a:p>
            <a:r>
              <a:rPr lang="en-GB" sz="1600">
                <a:solidFill>
                  <a:schemeClr val="tx1">
                    <a:alpha val="80000"/>
                  </a:schemeClr>
                </a:solidFill>
              </a:rPr>
              <a:t>10.11 You must provide a copy of the skills gap analysis detailing any learning and development plans</a:t>
            </a:r>
          </a:p>
          <a:p>
            <a:r>
              <a:rPr lang="en-GB" sz="1600">
                <a:solidFill>
                  <a:schemeClr val="tx1">
                    <a:alpha val="80000"/>
                  </a:schemeClr>
                </a:solidFill>
              </a:rPr>
              <a:t>The skills gap analysis and learning and development plan can be combined, as long as all the required information is provided.  This must include</a:t>
            </a:r>
          </a:p>
          <a:p>
            <a:r>
              <a:rPr lang="en-GB" sz="1600" b="1">
                <a:solidFill>
                  <a:schemeClr val="tx1">
                    <a:alpha val="80000"/>
                  </a:schemeClr>
                </a:solidFill>
              </a:rPr>
              <a:t>Specific skills and competencies related to the role and how the candidate scores against these</a:t>
            </a:r>
          </a:p>
          <a:p>
            <a:r>
              <a:rPr lang="en-GB" sz="1600">
                <a:solidFill>
                  <a:schemeClr val="tx1">
                    <a:alpha val="80000"/>
                  </a:schemeClr>
                </a:solidFill>
              </a:rPr>
              <a:t>Details of any planned or recent training, to address any gaps – include details of training provider, the length of the course and the date of completion</a:t>
            </a:r>
          </a:p>
          <a:p>
            <a:r>
              <a:rPr lang="en-GB" sz="1600">
                <a:solidFill>
                  <a:schemeClr val="tx1">
                    <a:alpha val="80000"/>
                  </a:schemeClr>
                </a:solidFill>
              </a:rPr>
              <a:t>The name of the person who has oversight of the candidate’s training</a:t>
            </a:r>
          </a:p>
          <a:p>
            <a:r>
              <a:rPr lang="en-GB" sz="1600">
                <a:solidFill>
                  <a:schemeClr val="tx1">
                    <a:alpha val="80000"/>
                  </a:schemeClr>
                </a:solidFill>
              </a:rPr>
              <a:t>We expect these documents to be in a table or chart</a:t>
            </a:r>
          </a:p>
          <a:p>
            <a:endParaRPr lang="en-GB" sz="160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3726036"/>
      </p:ext>
    </p:extLst>
  </p:cSld>
  <p:clrMapOvr>
    <a:masterClrMapping/>
  </p:clrMapOvr>
  <mc:AlternateContent xmlns:mc="http://schemas.openxmlformats.org/markup-compatibility/2006" xmlns:p14="http://schemas.microsoft.com/office/powerpoint/2010/main">
    <mc:Choice Requires="p14">
      <p:transition spd="slow" p14:dur="2000" advTm="37726"/>
    </mc:Choice>
    <mc:Fallback xmlns="">
      <p:transition spd="slow" advTm="3772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9"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Rectangle 22">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Competent Employees </a:t>
            </a:r>
            <a:r>
              <a:rPr lang="en-US" sz="4000" b="1" u="sng">
                <a:solidFill>
                  <a:srgbClr val="FFFFFF"/>
                </a:solidFill>
              </a:rPr>
              <a:t>Rule</a:t>
            </a:r>
          </a:p>
        </p:txBody>
      </p:sp>
      <p:sp>
        <p:nvSpPr>
          <p:cNvPr id="7" name="Content Placeholder 6">
            <a:extLst>
              <a:ext uri="{FF2B5EF4-FFF2-40B4-BE49-F238E27FC236}">
                <a16:creationId xmlns:a16="http://schemas.microsoft.com/office/drawing/2014/main" id="{C4821E53-E304-4CC7-B036-334013C3509E}"/>
              </a:ext>
            </a:extLst>
          </p:cNvPr>
          <p:cNvSpPr>
            <a:spLocks noGrp="1"/>
          </p:cNvSpPr>
          <p:nvPr>
            <p:ph sz="half" idx="1"/>
          </p:nvPr>
        </p:nvSpPr>
        <p:spPr>
          <a:xfrm>
            <a:off x="1424904" y="2494450"/>
            <a:ext cx="4053545" cy="3563159"/>
          </a:xfrm>
        </p:spPr>
        <p:txBody>
          <a:bodyPr vert="horz" lIns="91440" tIns="45720" rIns="91440" bIns="45720" rtlCol="0">
            <a:normAutofit/>
          </a:bodyPr>
          <a:lstStyle/>
          <a:p>
            <a:r>
              <a:rPr lang="en-US" sz="2400"/>
              <a:t>TC 1.1.4</a:t>
            </a:r>
          </a:p>
          <a:p>
            <a:r>
              <a:rPr lang="en-US" sz="2400"/>
              <a:t>In this sourcebook, competence means having the skills, knowledge and expertise needed to discharge the responsibilities of an employee’s role. This includes achieving a good standard of ethical behaviour</a:t>
            </a:r>
          </a:p>
          <a:p>
            <a:endParaRPr lang="en-US" sz="2400"/>
          </a:p>
        </p:txBody>
      </p:sp>
      <p:pic>
        <p:nvPicPr>
          <p:cNvPr id="10" name="Content Placeholder 9" descr="A group of people posing for a photo&#10;&#10;Description automatically generated">
            <a:extLst>
              <a:ext uri="{FF2B5EF4-FFF2-40B4-BE49-F238E27FC236}">
                <a16:creationId xmlns:a16="http://schemas.microsoft.com/office/drawing/2014/main" id="{44922B9B-48ED-46A0-B5C7-87A323BDE4A4}"/>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820" r="16480" b="2"/>
          <a:stretch/>
        </p:blipFill>
        <p:spPr>
          <a:xfrm>
            <a:off x="6098892" y="2492376"/>
            <a:ext cx="4802404" cy="3563372"/>
          </a:xfrm>
          <a:prstGeom prst="rect">
            <a:avLst/>
          </a:prstGeom>
        </p:spPr>
      </p:pic>
    </p:spTree>
    <p:extLst>
      <p:ext uri="{BB962C8B-B14F-4D97-AF65-F5344CB8AC3E}">
        <p14:creationId xmlns:p14="http://schemas.microsoft.com/office/powerpoint/2010/main" val="2045328315"/>
      </p:ext>
    </p:extLst>
  </p:cSld>
  <p:clrMapOvr>
    <a:masterClrMapping/>
  </p:clrMapOvr>
  <mc:AlternateContent xmlns:mc="http://schemas.openxmlformats.org/markup-compatibility/2006" xmlns:p14="http://schemas.microsoft.com/office/powerpoint/2010/main">
    <mc:Choice Requires="p14">
      <p:transition spd="slow" p14:dur="2000" advTm="28104"/>
    </mc:Choice>
    <mc:Fallback xmlns="">
      <p:transition spd="slow" advTm="2810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Content Placeholder 5" descr="A close up of a map&#10;&#10;Description automatically generated">
            <a:extLst>
              <a:ext uri="{FF2B5EF4-FFF2-40B4-BE49-F238E27FC236}">
                <a16:creationId xmlns:a16="http://schemas.microsoft.com/office/drawing/2014/main" id="{18FD9D72-029E-40CD-9E8C-0EEFE6A79E59}"/>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8434" r="1"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4" name="Arc 13">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itle 2"/>
          <p:cNvSpPr>
            <a:spLocks noGrp="1"/>
          </p:cNvSpPr>
          <p:nvPr>
            <p:ph type="title"/>
          </p:nvPr>
        </p:nvSpPr>
        <p:spPr>
          <a:xfrm>
            <a:off x="5827048" y="407987"/>
            <a:ext cx="5721484" cy="1325563"/>
          </a:xfrm>
        </p:spPr>
        <p:txBody>
          <a:bodyPr vert="horz" lIns="91440" tIns="45720" rIns="91440" bIns="45720" rtlCol="0" anchor="ctr">
            <a:normAutofit/>
          </a:bodyPr>
          <a:lstStyle/>
          <a:p>
            <a:r>
              <a:rPr lang="en-US"/>
              <a:t>Background</a:t>
            </a:r>
          </a:p>
        </p:txBody>
      </p:sp>
      <p:sp>
        <p:nvSpPr>
          <p:cNvPr id="2" name="Content Placeholder 1"/>
          <p:cNvSpPr>
            <a:spLocks noGrp="1"/>
          </p:cNvSpPr>
          <p:nvPr>
            <p:ph sz="half" idx="1"/>
          </p:nvPr>
        </p:nvSpPr>
        <p:spPr>
          <a:xfrm>
            <a:off x="5827048" y="1868487"/>
            <a:ext cx="5721484" cy="4351338"/>
          </a:xfrm>
        </p:spPr>
        <p:txBody>
          <a:bodyPr vert="horz" lIns="91440" tIns="45720" rIns="91440" bIns="45720" rtlCol="0">
            <a:normAutofit/>
          </a:bodyPr>
          <a:lstStyle/>
          <a:p>
            <a:r>
              <a:rPr lang="en-US" sz="2000"/>
              <a:t>You have booked a driver to take members of your family (wife/husband or kids) from home to a destination 500 miles away, across the UK</a:t>
            </a:r>
          </a:p>
          <a:p>
            <a:r>
              <a:rPr lang="en-US" sz="2000"/>
              <a:t>It is mid winter and snow is forecast</a:t>
            </a:r>
          </a:p>
          <a:p>
            <a:r>
              <a:rPr lang="en-US" sz="2000"/>
              <a:t>The driver has arranged to pick your passengers up early to take full advantage of the day light hours but the first and last part of the journey will be completed in darkness</a:t>
            </a:r>
          </a:p>
          <a:p>
            <a:r>
              <a:rPr lang="en-US" sz="2000"/>
              <a:t>The destination is 10 miles from the nearest ‘A Road’ and the last mile is an off-road track</a:t>
            </a:r>
          </a:p>
          <a:p>
            <a:r>
              <a:rPr lang="en-US" sz="2000"/>
              <a:t>The route will make use of as many motorways as possible but do not cover at least 25% of the way.</a:t>
            </a:r>
          </a:p>
        </p:txBody>
      </p:sp>
    </p:spTree>
    <p:extLst>
      <p:ext uri="{BB962C8B-B14F-4D97-AF65-F5344CB8AC3E}">
        <p14:creationId xmlns:p14="http://schemas.microsoft.com/office/powerpoint/2010/main" val="3367482981"/>
      </p:ext>
    </p:extLst>
  </p:cSld>
  <p:clrMapOvr>
    <a:masterClrMapping/>
  </p:clrMapOvr>
  <mc:AlternateContent xmlns:mc="http://schemas.openxmlformats.org/markup-compatibility/2006" xmlns:p14="http://schemas.microsoft.com/office/powerpoint/2010/main">
    <mc:Choice Requires="p14">
      <p:transition spd="slow" p14:dur="2000" advTm="45381"/>
    </mc:Choice>
    <mc:Fallback xmlns="">
      <p:transition spd="slow" advTm="4538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2"/>
          <p:cNvSpPr>
            <a:spLocks noGrp="1"/>
          </p:cNvSpPr>
          <p:nvPr>
            <p:ph type="title"/>
          </p:nvPr>
        </p:nvSpPr>
        <p:spPr>
          <a:xfrm>
            <a:off x="838200" y="365125"/>
            <a:ext cx="10515599" cy="1325563"/>
          </a:xfrm>
        </p:spPr>
        <p:txBody>
          <a:bodyPr vert="horz" lIns="91440" tIns="45720" rIns="91440" bIns="45720" rtlCol="0" anchor="ctr">
            <a:normAutofit/>
          </a:bodyPr>
          <a:lstStyle/>
          <a:p>
            <a:r>
              <a:rPr lang="en-US"/>
              <a:t>The day of the journey</a:t>
            </a:r>
          </a:p>
        </p:txBody>
      </p:sp>
      <p:sp>
        <p:nvSpPr>
          <p:cNvPr id="2" name="Content Placeholder 1"/>
          <p:cNvSpPr>
            <a:spLocks noGrp="1"/>
          </p:cNvSpPr>
          <p:nvPr>
            <p:ph sz="half" idx="1"/>
          </p:nvPr>
        </p:nvSpPr>
        <p:spPr>
          <a:xfrm>
            <a:off x="838200" y="1825625"/>
            <a:ext cx="5393361" cy="4351338"/>
          </a:xfrm>
        </p:spPr>
        <p:txBody>
          <a:bodyPr vert="horz" lIns="91440" tIns="45720" rIns="91440" bIns="45720" rtlCol="0">
            <a:normAutofit/>
          </a:bodyPr>
          <a:lstStyle/>
          <a:p>
            <a:r>
              <a:rPr lang="en-US" sz="2200" dirty="0"/>
              <a:t>It is 5.30 am</a:t>
            </a:r>
          </a:p>
          <a:p>
            <a:r>
              <a:rPr lang="en-US" sz="2200" dirty="0"/>
              <a:t>The weather outside is below freezing and it is foggy</a:t>
            </a:r>
          </a:p>
          <a:p>
            <a:r>
              <a:rPr lang="en-US" sz="2200" dirty="0"/>
              <a:t>The door bell rings </a:t>
            </a:r>
          </a:p>
          <a:p>
            <a:r>
              <a:rPr lang="en-US" sz="2200" dirty="0"/>
              <a:t>You answer the door to be greeted by a young man who is complaining that he only had a few hours sleep.  He turns out to be your driver.</a:t>
            </a:r>
          </a:p>
          <a:p>
            <a:r>
              <a:rPr lang="en-US" sz="2200" dirty="0"/>
              <a:t>To add to your concerns the driver divulges that he had only passed his driving test last week on the third attempt</a:t>
            </a:r>
          </a:p>
        </p:txBody>
      </p:sp>
      <p:pic>
        <p:nvPicPr>
          <p:cNvPr id="6" name="Content Placeholder 5" descr="A person that is standing in the grass&#10;&#10;Description automatically generated">
            <a:extLst>
              <a:ext uri="{FF2B5EF4-FFF2-40B4-BE49-F238E27FC236}">
                <a16:creationId xmlns:a16="http://schemas.microsoft.com/office/drawing/2014/main" id="{39169434-FBA2-4F91-B0CD-431CEC00BFD5}"/>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875" r="3" b="24877"/>
          <a:stretch/>
        </p:blipFill>
        <p:spPr>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0" name="Arc 1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Oval 21">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37526"/>
      </p:ext>
    </p:extLst>
  </p:cSld>
  <p:clrMapOvr>
    <a:masterClrMapping/>
  </p:clrMapOvr>
  <mc:AlternateContent xmlns:mc="http://schemas.openxmlformats.org/markup-compatibility/2006" xmlns:p14="http://schemas.microsoft.com/office/powerpoint/2010/main">
    <mc:Choice Requires="p14">
      <p:transition spd="slow" p14:dur="2000" advTm="31960"/>
    </mc:Choice>
    <mc:Fallback xmlns="">
      <p:transition spd="slow" advTm="3196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descr="A train covered in snow&#10;&#10;Description automatically generated">
            <a:extLst>
              <a:ext uri="{FF2B5EF4-FFF2-40B4-BE49-F238E27FC236}">
                <a16:creationId xmlns:a16="http://schemas.microsoft.com/office/drawing/2014/main" id="{76034D0B-EFCC-4233-BB35-009C32C55E8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372" r="3449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45" name="Arc 44">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itle 2"/>
          <p:cNvSpPr>
            <a:spLocks noGrp="1"/>
          </p:cNvSpPr>
          <p:nvPr>
            <p:ph type="title"/>
          </p:nvPr>
        </p:nvSpPr>
        <p:spPr>
          <a:xfrm>
            <a:off x="5827048" y="407987"/>
            <a:ext cx="5721484" cy="1325563"/>
          </a:xfrm>
        </p:spPr>
        <p:txBody>
          <a:bodyPr>
            <a:normAutofit/>
          </a:bodyPr>
          <a:lstStyle/>
          <a:p>
            <a:r>
              <a:rPr lang="en-GB"/>
              <a:t>The Driver Challenge</a:t>
            </a:r>
          </a:p>
        </p:txBody>
      </p:sp>
      <p:graphicFrame>
        <p:nvGraphicFramePr>
          <p:cNvPr id="5" name="Content Placeholder 1">
            <a:extLst>
              <a:ext uri="{FF2B5EF4-FFF2-40B4-BE49-F238E27FC236}">
                <a16:creationId xmlns:a16="http://schemas.microsoft.com/office/drawing/2014/main" id="{9C334551-7817-4F92-B2AD-2E43A47F3452}"/>
              </a:ext>
            </a:extLst>
          </p:cNvPr>
          <p:cNvGraphicFramePr>
            <a:graphicFrameLocks noGrp="1"/>
          </p:cNvGraphicFramePr>
          <p:nvPr>
            <p:ph idx="1"/>
            <p:extLst>
              <p:ext uri="{D42A27DB-BD31-4B8C-83A1-F6EECF244321}">
                <p14:modId xmlns:p14="http://schemas.microsoft.com/office/powerpoint/2010/main" val="2996067825"/>
              </p:ext>
            </p:extLst>
          </p:nvPr>
        </p:nvGraphicFramePr>
        <p:xfrm>
          <a:off x="5827048" y="1868487"/>
          <a:ext cx="5721484"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95164170"/>
      </p:ext>
    </p:extLst>
  </p:cSld>
  <p:clrMapOvr>
    <a:masterClrMapping/>
  </p:clrMapOvr>
  <mc:AlternateContent xmlns:mc="http://schemas.openxmlformats.org/markup-compatibility/2006" xmlns:p14="http://schemas.microsoft.com/office/powerpoint/2010/main">
    <mc:Choice Requires="p14">
      <p:transition spd="slow" p14:dur="2000" advTm="13602"/>
    </mc:Choice>
    <mc:Fallback xmlns="">
      <p:transition spd="slow" advTm="1360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c 14">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1108520" y="775849"/>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Content Placeholder 2" descr="A close up of a logo&#10;&#10;Description automatically generated">
            <a:extLst>
              <a:ext uri="{FF2B5EF4-FFF2-40B4-BE49-F238E27FC236}">
                <a16:creationId xmlns:a16="http://schemas.microsoft.com/office/drawing/2014/main" id="{3A3CDE14-3789-4167-BB7E-2BB3B296737C}"/>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554" r="26475"/>
          <a:stretch/>
        </p:blipFill>
        <p:spPr>
          <a:xfrm>
            <a:off x="5733768" y="-1"/>
            <a:ext cx="6458232"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7" name="Rectangle 16">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4269" y="4274457"/>
            <a:ext cx="825256"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742" y="5649686"/>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858654"/>
      </p:ext>
    </p:extLst>
  </p:cSld>
  <p:clrMapOvr>
    <a:masterClrMapping/>
  </p:clrMapOvr>
  <mc:AlternateContent xmlns:mc="http://schemas.openxmlformats.org/markup-compatibility/2006" xmlns:p14="http://schemas.microsoft.com/office/powerpoint/2010/main">
    <mc:Choice Requires="p14">
      <p:transition spd="slow" p14:dur="2000" advTm="8807"/>
    </mc:Choice>
    <mc:Fallback xmlns="">
      <p:transition spd="slow" advTm="880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F36D00-A448-4024-B3D0-59C1F11D5951}"/>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b="1" dirty="0"/>
              <a:t>Main concerns</a:t>
            </a:r>
          </a:p>
        </p:txBody>
      </p:sp>
      <p:sp>
        <p:nvSpPr>
          <p:cNvPr id="6" name="Content Placeholder 5">
            <a:extLst>
              <a:ext uri="{FF2B5EF4-FFF2-40B4-BE49-F238E27FC236}">
                <a16:creationId xmlns:a16="http://schemas.microsoft.com/office/drawing/2014/main" id="{725D99B9-2051-41E2-94B3-8288A2D4AA35}"/>
              </a:ext>
            </a:extLst>
          </p:cNvPr>
          <p:cNvSpPr>
            <a:spLocks noGrp="1"/>
          </p:cNvSpPr>
          <p:nvPr>
            <p:ph sz="half" idx="2"/>
          </p:nvPr>
        </p:nvSpPr>
        <p:spPr>
          <a:xfrm>
            <a:off x="4965431" y="2438400"/>
            <a:ext cx="6586489" cy="3785419"/>
          </a:xfrm>
        </p:spPr>
        <p:txBody>
          <a:bodyPr vert="horz" lIns="91440" tIns="45720" rIns="91440" bIns="45720" rtlCol="0">
            <a:normAutofit/>
          </a:bodyPr>
          <a:lstStyle/>
          <a:p>
            <a:r>
              <a:rPr lang="en-US" sz="3600" dirty="0"/>
              <a:t>Experience</a:t>
            </a:r>
          </a:p>
          <a:p>
            <a:r>
              <a:rPr lang="en-US" sz="3600" dirty="0"/>
              <a:t>Professionalism</a:t>
            </a:r>
          </a:p>
          <a:p>
            <a:r>
              <a:rPr lang="en-US" sz="3600" dirty="0"/>
              <a:t>Weather conditions</a:t>
            </a:r>
          </a:p>
        </p:txBody>
      </p:sp>
      <p:pic>
        <p:nvPicPr>
          <p:cNvPr id="8" name="Content Placeholder 7" descr="A person looking at the camera&#10;&#10;Description automatically generated">
            <a:extLst>
              <a:ext uri="{FF2B5EF4-FFF2-40B4-BE49-F238E27FC236}">
                <a16:creationId xmlns:a16="http://schemas.microsoft.com/office/drawing/2014/main" id="{B53427E0-2E61-4564-871C-2BD4716BAC32}"/>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4713" r="20983" b="-1"/>
          <a:stretch/>
        </p:blipFill>
        <p:spPr>
          <a:xfrm>
            <a:off x="20" y="10"/>
            <a:ext cx="4635571" cy="6857990"/>
          </a:xfrm>
          <a:prstGeom prst="rect">
            <a:avLst/>
          </a:prstGeom>
          <a:effectLst/>
        </p:spPr>
      </p:pic>
      <p:cxnSp>
        <p:nvCxnSpPr>
          <p:cNvPr id="15" name="Straight Connector 1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1125711"/>
      </p:ext>
    </p:extLst>
  </p:cSld>
  <p:clrMapOvr>
    <a:masterClrMapping/>
  </p:clrMapOvr>
  <mc:AlternateContent xmlns:mc="http://schemas.openxmlformats.org/markup-compatibility/2006" xmlns:p14="http://schemas.microsoft.com/office/powerpoint/2010/main">
    <mc:Choice Requires="p14">
      <p:transition spd="slow" p14:dur="2000" advTm="29208"/>
    </mc:Choice>
    <mc:Fallback xmlns="">
      <p:transition spd="slow" advTm="2920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802A0-4270-49CD-AE80-8C9A86553428}"/>
              </a:ext>
            </a:extLst>
          </p:cNvPr>
          <p:cNvSpPr>
            <a:spLocks noGrp="1"/>
          </p:cNvSpPr>
          <p:nvPr>
            <p:ph type="title"/>
          </p:nvPr>
        </p:nvSpPr>
        <p:spPr>
          <a:xfrm>
            <a:off x="655320" y="365125"/>
            <a:ext cx="5120114" cy="1692794"/>
          </a:xfrm>
        </p:spPr>
        <p:txBody>
          <a:bodyPr vert="horz" lIns="91440" tIns="45720" rIns="91440" bIns="45720" rtlCol="0" anchor="ctr">
            <a:normAutofit/>
          </a:bodyPr>
          <a:lstStyle/>
          <a:p>
            <a:r>
              <a:rPr lang="en-US" b="1" dirty="0"/>
              <a:t>Our expectations</a:t>
            </a:r>
          </a:p>
        </p:txBody>
      </p:sp>
      <p:cxnSp>
        <p:nvCxnSpPr>
          <p:cNvPr id="11" name="Straight Arrow Connector 1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9032948-C6F2-4C16-8BAB-3E1252DA9764}"/>
              </a:ext>
            </a:extLst>
          </p:cNvPr>
          <p:cNvSpPr>
            <a:spLocks noGrp="1"/>
          </p:cNvSpPr>
          <p:nvPr>
            <p:ph sz="half" idx="1"/>
          </p:nvPr>
        </p:nvSpPr>
        <p:spPr>
          <a:xfrm>
            <a:off x="655321" y="2575034"/>
            <a:ext cx="5120113" cy="3462228"/>
          </a:xfrm>
        </p:spPr>
        <p:txBody>
          <a:bodyPr vert="horz" lIns="91440" tIns="45720" rIns="91440" bIns="45720" rtlCol="0">
            <a:normAutofit/>
          </a:bodyPr>
          <a:lstStyle/>
          <a:p>
            <a:r>
              <a:rPr lang="en-US" sz="1800" dirty="0"/>
              <a:t>Level of relevant experience</a:t>
            </a:r>
          </a:p>
          <a:p>
            <a:r>
              <a:rPr lang="en-US" sz="1800" dirty="0"/>
              <a:t>Track record of satisfaction</a:t>
            </a:r>
          </a:p>
          <a:p>
            <a:r>
              <a:rPr lang="en-US" sz="1800" dirty="0"/>
              <a:t>Professional image</a:t>
            </a:r>
          </a:p>
          <a:p>
            <a:r>
              <a:rPr lang="en-US" sz="1800" dirty="0"/>
              <a:t>Appropriate vehicle serviced, cleaned and ready</a:t>
            </a:r>
          </a:p>
          <a:p>
            <a:r>
              <a:rPr lang="en-US" sz="1800" dirty="0"/>
              <a:t>Route planned with refreshment breaks </a:t>
            </a:r>
          </a:p>
          <a:p>
            <a:r>
              <a:rPr lang="en-US" sz="1800" dirty="0"/>
              <a:t>Driver alert and ready</a:t>
            </a:r>
          </a:p>
        </p:txBody>
      </p:sp>
      <p:pic>
        <p:nvPicPr>
          <p:cNvPr id="6" name="Content Placeholder 5" descr="A person driving a car&#10;&#10;Description automatically generated">
            <a:extLst>
              <a:ext uri="{FF2B5EF4-FFF2-40B4-BE49-F238E27FC236}">
                <a16:creationId xmlns:a16="http://schemas.microsoft.com/office/drawing/2014/main" id="{C7F6AD0B-4858-4F17-A51E-48A6DABC8EA8}"/>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8527" r="20025" b="-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034108236"/>
      </p:ext>
    </p:extLst>
  </p:cSld>
  <p:clrMapOvr>
    <a:masterClrMapping/>
  </p:clrMapOvr>
  <mc:AlternateContent xmlns:mc="http://schemas.openxmlformats.org/markup-compatibility/2006" xmlns:p14="http://schemas.microsoft.com/office/powerpoint/2010/main">
    <mc:Choice Requires="p14">
      <p:transition spd="slow" p14:dur="2000" advTm="101919"/>
    </mc:Choice>
    <mc:Fallback xmlns="">
      <p:transition spd="slow" advTm="10191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high do you set the competence bar?</a:t>
            </a:r>
          </a:p>
        </p:txBody>
      </p:sp>
      <p:sp>
        <p:nvSpPr>
          <p:cNvPr id="4" name="Line 2"/>
          <p:cNvSpPr>
            <a:spLocks noChangeShapeType="1"/>
          </p:cNvSpPr>
          <p:nvPr/>
        </p:nvSpPr>
        <p:spPr bwMode="auto">
          <a:xfrm>
            <a:off x="1349375" y="2950711"/>
            <a:ext cx="0" cy="22860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Line 1"/>
          <p:cNvSpPr>
            <a:spLocks noChangeShapeType="1"/>
          </p:cNvSpPr>
          <p:nvPr/>
        </p:nvSpPr>
        <p:spPr bwMode="auto">
          <a:xfrm>
            <a:off x="1349375" y="5213525"/>
            <a:ext cx="38862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n>
                <a:solidFill>
                  <a:schemeClr val="tx1"/>
                </a:solidFill>
              </a:ln>
            </a:endParaRPr>
          </a:p>
        </p:txBody>
      </p:sp>
      <p:sp>
        <p:nvSpPr>
          <p:cNvPr id="7" name="Rectangle 4"/>
          <p:cNvSpPr>
            <a:spLocks noChangeArrowheads="1"/>
          </p:cNvSpPr>
          <p:nvPr/>
        </p:nvSpPr>
        <p:spPr bwMode="auto">
          <a:xfrm>
            <a:off x="838200" y="227761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cxnSp>
        <p:nvCxnSpPr>
          <p:cNvPr id="8" name="Straight Connector 7"/>
          <p:cNvCxnSpPr/>
          <p:nvPr/>
        </p:nvCxnSpPr>
        <p:spPr>
          <a:xfrm>
            <a:off x="6705391" y="2834373"/>
            <a:ext cx="3886200" cy="8388"/>
          </a:xfrm>
          <a:prstGeom prst="line">
            <a:avLst/>
          </a:prstGeom>
          <a:ln w="76200">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875296"/>
      </p:ext>
    </p:extLst>
  </p:cSld>
  <p:clrMapOvr>
    <a:masterClrMapping/>
  </p:clrMapOvr>
  <mc:AlternateContent xmlns:mc="http://schemas.openxmlformats.org/markup-compatibility/2006" xmlns:p14="http://schemas.microsoft.com/office/powerpoint/2010/main">
    <mc:Choice Requires="p14">
      <p:transition spd="slow" p14:dur="2000" advTm="27915"/>
    </mc:Choice>
    <mc:Fallback xmlns="">
      <p:transition spd="slow" advTm="2791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high do you set the competence bar?</a:t>
            </a:r>
          </a:p>
        </p:txBody>
      </p:sp>
      <p:sp>
        <p:nvSpPr>
          <p:cNvPr id="4" name="Line 2"/>
          <p:cNvSpPr>
            <a:spLocks noChangeShapeType="1"/>
          </p:cNvSpPr>
          <p:nvPr/>
        </p:nvSpPr>
        <p:spPr bwMode="auto">
          <a:xfrm>
            <a:off x="1349375" y="2950711"/>
            <a:ext cx="0" cy="22860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Line 1"/>
          <p:cNvSpPr>
            <a:spLocks noChangeShapeType="1"/>
          </p:cNvSpPr>
          <p:nvPr/>
        </p:nvSpPr>
        <p:spPr bwMode="auto">
          <a:xfrm>
            <a:off x="1349375" y="5213525"/>
            <a:ext cx="38862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n>
                <a:solidFill>
                  <a:schemeClr val="tx1"/>
                </a:solidFill>
              </a:ln>
            </a:endParaRPr>
          </a:p>
        </p:txBody>
      </p:sp>
      <p:cxnSp>
        <p:nvCxnSpPr>
          <p:cNvPr id="8" name="Straight Connector 7"/>
          <p:cNvCxnSpPr/>
          <p:nvPr/>
        </p:nvCxnSpPr>
        <p:spPr>
          <a:xfrm>
            <a:off x="1349375" y="3960478"/>
            <a:ext cx="3886200" cy="8388"/>
          </a:xfrm>
          <a:prstGeom prst="line">
            <a:avLst/>
          </a:prstGeom>
          <a:ln w="76200">
            <a:prstDash val="soli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165C97C-BB4B-407F-9132-2119EF62ED27}"/>
              </a:ext>
            </a:extLst>
          </p:cNvPr>
          <p:cNvSpPr txBox="1"/>
          <p:nvPr/>
        </p:nvSpPr>
        <p:spPr>
          <a:xfrm>
            <a:off x="5444456" y="3800916"/>
            <a:ext cx="3212980" cy="1384995"/>
          </a:xfrm>
          <a:prstGeom prst="rect">
            <a:avLst/>
          </a:prstGeom>
          <a:solidFill>
            <a:srgbClr val="00B0F0"/>
          </a:solidFill>
        </p:spPr>
        <p:txBody>
          <a:bodyPr wrap="square" rtlCol="0">
            <a:spAutoFit/>
          </a:bodyPr>
          <a:lstStyle/>
          <a:p>
            <a:r>
              <a:rPr lang="en-GB" sz="1200" dirty="0">
                <a:solidFill>
                  <a:schemeClr val="bg1"/>
                </a:solidFill>
              </a:rPr>
              <a:t>Safely transport customers throughout the UK</a:t>
            </a:r>
          </a:p>
          <a:p>
            <a:r>
              <a:rPr lang="en-US" sz="1200" dirty="0">
                <a:solidFill>
                  <a:schemeClr val="bg1"/>
                </a:solidFill>
              </a:rPr>
              <a:t>Minimum 100 hours experience</a:t>
            </a:r>
          </a:p>
          <a:p>
            <a:r>
              <a:rPr lang="en-US" sz="1200" dirty="0">
                <a:solidFill>
                  <a:schemeClr val="bg1"/>
                </a:solidFill>
              </a:rPr>
              <a:t>Minimum 4.0 customer rating</a:t>
            </a:r>
          </a:p>
          <a:p>
            <a:r>
              <a:rPr lang="en-US" sz="1200" dirty="0">
                <a:solidFill>
                  <a:schemeClr val="bg1"/>
                </a:solidFill>
              </a:rPr>
              <a:t>Professional image</a:t>
            </a:r>
          </a:p>
          <a:p>
            <a:r>
              <a:rPr lang="en-US" sz="1200" dirty="0">
                <a:solidFill>
                  <a:schemeClr val="bg1"/>
                </a:solidFill>
              </a:rPr>
              <a:t>Appropriate vehicle serviced, cleaned and ready</a:t>
            </a:r>
          </a:p>
          <a:p>
            <a:r>
              <a:rPr lang="en-US" sz="1200" dirty="0">
                <a:solidFill>
                  <a:schemeClr val="bg1"/>
                </a:solidFill>
              </a:rPr>
              <a:t>Route planned with refreshment breaks </a:t>
            </a:r>
          </a:p>
          <a:p>
            <a:r>
              <a:rPr lang="en-US" sz="1200" dirty="0">
                <a:solidFill>
                  <a:schemeClr val="bg1"/>
                </a:solidFill>
              </a:rPr>
              <a:t>Driver alert and ready</a:t>
            </a:r>
          </a:p>
        </p:txBody>
      </p:sp>
    </p:spTree>
    <p:extLst>
      <p:ext uri="{BB962C8B-B14F-4D97-AF65-F5344CB8AC3E}">
        <p14:creationId xmlns:p14="http://schemas.microsoft.com/office/powerpoint/2010/main" val="820376195"/>
      </p:ext>
    </p:extLst>
  </p:cSld>
  <p:clrMapOvr>
    <a:masterClrMapping/>
  </p:clrMapOvr>
  <mc:AlternateContent xmlns:mc="http://schemas.openxmlformats.org/markup-compatibility/2006" xmlns:p14="http://schemas.microsoft.com/office/powerpoint/2010/main">
    <mc:Choice Requires="p14">
      <p:transition spd="slow" p14:dur="2000" advTm="18709"/>
    </mc:Choice>
    <mc:Fallback xmlns="">
      <p:transition spd="slow" advTm="1870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high do you set the competence bar?</a:t>
            </a:r>
          </a:p>
        </p:txBody>
      </p:sp>
      <p:sp>
        <p:nvSpPr>
          <p:cNvPr id="4" name="Line 2"/>
          <p:cNvSpPr>
            <a:spLocks noChangeShapeType="1"/>
          </p:cNvSpPr>
          <p:nvPr/>
        </p:nvSpPr>
        <p:spPr bwMode="auto">
          <a:xfrm>
            <a:off x="1349375" y="2950711"/>
            <a:ext cx="0" cy="22860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Line 1"/>
          <p:cNvSpPr>
            <a:spLocks noChangeShapeType="1"/>
          </p:cNvSpPr>
          <p:nvPr/>
        </p:nvSpPr>
        <p:spPr bwMode="auto">
          <a:xfrm>
            <a:off x="1349375" y="5213525"/>
            <a:ext cx="38862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n>
                <a:solidFill>
                  <a:schemeClr val="tx1"/>
                </a:solidFill>
              </a:ln>
            </a:endParaRPr>
          </a:p>
        </p:txBody>
      </p:sp>
      <p:sp>
        <p:nvSpPr>
          <p:cNvPr id="7" name="Rectangle 4"/>
          <p:cNvSpPr>
            <a:spLocks noChangeArrowheads="1"/>
          </p:cNvSpPr>
          <p:nvPr/>
        </p:nvSpPr>
        <p:spPr bwMode="auto">
          <a:xfrm>
            <a:off x="838200" y="227761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cxnSp>
        <p:nvCxnSpPr>
          <p:cNvPr id="8" name="Straight Connector 7"/>
          <p:cNvCxnSpPr/>
          <p:nvPr/>
        </p:nvCxnSpPr>
        <p:spPr>
          <a:xfrm>
            <a:off x="1349375" y="2950711"/>
            <a:ext cx="3886200" cy="8388"/>
          </a:xfrm>
          <a:prstGeom prst="line">
            <a:avLst/>
          </a:prstGeom>
          <a:ln w="76200">
            <a:prstDash val="soli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01225B2-D8B2-42BE-B2E5-7DC861039FD5}"/>
              </a:ext>
            </a:extLst>
          </p:cNvPr>
          <p:cNvSpPr txBox="1"/>
          <p:nvPr/>
        </p:nvSpPr>
        <p:spPr>
          <a:xfrm>
            <a:off x="5444456" y="3800916"/>
            <a:ext cx="3212980" cy="1384995"/>
          </a:xfrm>
          <a:prstGeom prst="rect">
            <a:avLst/>
          </a:prstGeom>
          <a:solidFill>
            <a:srgbClr val="00B0F0"/>
          </a:solidFill>
        </p:spPr>
        <p:txBody>
          <a:bodyPr wrap="square" rtlCol="0">
            <a:spAutoFit/>
          </a:bodyPr>
          <a:lstStyle/>
          <a:p>
            <a:r>
              <a:rPr lang="en-GB" sz="1200" dirty="0">
                <a:solidFill>
                  <a:schemeClr val="bg1"/>
                </a:solidFill>
              </a:rPr>
              <a:t>Safely transport customers throughout the UK</a:t>
            </a:r>
          </a:p>
          <a:p>
            <a:r>
              <a:rPr lang="en-US" sz="1200" dirty="0">
                <a:solidFill>
                  <a:schemeClr val="bg1"/>
                </a:solidFill>
              </a:rPr>
              <a:t>Minimum 100 hours experience</a:t>
            </a:r>
          </a:p>
          <a:p>
            <a:r>
              <a:rPr lang="en-US" sz="1200" dirty="0">
                <a:solidFill>
                  <a:schemeClr val="bg1"/>
                </a:solidFill>
              </a:rPr>
              <a:t>Minimum 4.0 customer rating</a:t>
            </a:r>
          </a:p>
          <a:p>
            <a:r>
              <a:rPr lang="en-US" sz="1200" dirty="0">
                <a:solidFill>
                  <a:schemeClr val="bg1"/>
                </a:solidFill>
              </a:rPr>
              <a:t>Professional image</a:t>
            </a:r>
          </a:p>
          <a:p>
            <a:r>
              <a:rPr lang="en-US" sz="1200" dirty="0">
                <a:solidFill>
                  <a:schemeClr val="bg1"/>
                </a:solidFill>
              </a:rPr>
              <a:t>Appropriate vehicle serviced, cleaned and ready</a:t>
            </a:r>
          </a:p>
          <a:p>
            <a:r>
              <a:rPr lang="en-US" sz="1200" dirty="0">
                <a:solidFill>
                  <a:schemeClr val="bg1"/>
                </a:solidFill>
              </a:rPr>
              <a:t>Route planned with refreshment breaks </a:t>
            </a:r>
          </a:p>
          <a:p>
            <a:r>
              <a:rPr lang="en-US" sz="1200" dirty="0">
                <a:solidFill>
                  <a:schemeClr val="bg1"/>
                </a:solidFill>
              </a:rPr>
              <a:t>Driver alert and ready</a:t>
            </a:r>
          </a:p>
        </p:txBody>
      </p:sp>
      <p:cxnSp>
        <p:nvCxnSpPr>
          <p:cNvPr id="10" name="Straight Connector 9">
            <a:extLst>
              <a:ext uri="{FF2B5EF4-FFF2-40B4-BE49-F238E27FC236}">
                <a16:creationId xmlns:a16="http://schemas.microsoft.com/office/drawing/2014/main" id="{56B4836F-86E0-4FDD-8A13-31139F45468E}"/>
              </a:ext>
            </a:extLst>
          </p:cNvPr>
          <p:cNvCxnSpPr/>
          <p:nvPr/>
        </p:nvCxnSpPr>
        <p:spPr>
          <a:xfrm>
            <a:off x="1349375" y="3969974"/>
            <a:ext cx="3886200" cy="8388"/>
          </a:xfrm>
          <a:prstGeom prst="line">
            <a:avLst/>
          </a:prstGeom>
          <a:ln w="76200">
            <a:prstDash val="solid"/>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9B1D470-8161-4354-8FB2-2F5A440ABC4C}"/>
              </a:ext>
            </a:extLst>
          </p:cNvPr>
          <p:cNvSpPr txBox="1"/>
          <p:nvPr/>
        </p:nvSpPr>
        <p:spPr>
          <a:xfrm>
            <a:off x="5444455" y="2600587"/>
            <a:ext cx="3212981" cy="1200329"/>
          </a:xfrm>
          <a:prstGeom prst="rect">
            <a:avLst/>
          </a:prstGeom>
          <a:solidFill>
            <a:srgbClr val="7030A0"/>
          </a:solidFill>
        </p:spPr>
        <p:txBody>
          <a:bodyPr wrap="square" rtlCol="0">
            <a:spAutoFit/>
          </a:bodyPr>
          <a:lstStyle/>
          <a:p>
            <a:r>
              <a:rPr lang="en-GB" sz="1200" dirty="0">
                <a:solidFill>
                  <a:schemeClr val="bg1"/>
                </a:solidFill>
              </a:rPr>
              <a:t>Professional Excellence</a:t>
            </a:r>
          </a:p>
          <a:p>
            <a:r>
              <a:rPr lang="en-GB" sz="1200" dirty="0">
                <a:solidFill>
                  <a:schemeClr val="bg1"/>
                </a:solidFill>
              </a:rPr>
              <a:t>Advanced Driver, Defensive Driving, Off Road Driving, Skid Pan qualification</a:t>
            </a:r>
          </a:p>
          <a:p>
            <a:r>
              <a:rPr lang="en-GB" sz="1200" dirty="0">
                <a:solidFill>
                  <a:schemeClr val="bg1"/>
                </a:solidFill>
              </a:rPr>
              <a:t>500 hours incident free driving</a:t>
            </a:r>
          </a:p>
          <a:p>
            <a:r>
              <a:rPr lang="en-GB" sz="1200" dirty="0">
                <a:solidFill>
                  <a:schemeClr val="bg1"/>
                </a:solidFill>
              </a:rPr>
              <a:t>Minimum 4.75 customer satisfaction</a:t>
            </a:r>
          </a:p>
          <a:p>
            <a:r>
              <a:rPr lang="en-GB" sz="1200" dirty="0">
                <a:solidFill>
                  <a:schemeClr val="bg1"/>
                </a:solidFill>
              </a:rPr>
              <a:t>Continental driving approved</a:t>
            </a:r>
          </a:p>
        </p:txBody>
      </p:sp>
    </p:spTree>
    <p:extLst>
      <p:ext uri="{BB962C8B-B14F-4D97-AF65-F5344CB8AC3E}">
        <p14:creationId xmlns:p14="http://schemas.microsoft.com/office/powerpoint/2010/main" val="2577419056"/>
      </p:ext>
    </p:extLst>
  </p:cSld>
  <p:clrMapOvr>
    <a:masterClrMapping/>
  </p:clrMapOvr>
  <mc:AlternateContent xmlns:mc="http://schemas.openxmlformats.org/markup-compatibility/2006" xmlns:p14="http://schemas.microsoft.com/office/powerpoint/2010/main">
    <mc:Choice Requires="p14">
      <p:transition spd="slow" p14:dur="2000" advTm="55186"/>
    </mc:Choice>
    <mc:Fallback xmlns="">
      <p:transition spd="slow" advTm="5518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high do you set the competence bar for a financial adviser?</a:t>
            </a:r>
          </a:p>
        </p:txBody>
      </p:sp>
      <p:sp>
        <p:nvSpPr>
          <p:cNvPr id="4" name="Line 2"/>
          <p:cNvSpPr>
            <a:spLocks noChangeShapeType="1"/>
          </p:cNvSpPr>
          <p:nvPr/>
        </p:nvSpPr>
        <p:spPr bwMode="auto">
          <a:xfrm>
            <a:off x="1349375" y="2950711"/>
            <a:ext cx="0" cy="22860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Line 1"/>
          <p:cNvSpPr>
            <a:spLocks noChangeShapeType="1"/>
          </p:cNvSpPr>
          <p:nvPr/>
        </p:nvSpPr>
        <p:spPr bwMode="auto">
          <a:xfrm>
            <a:off x="1349375" y="5213525"/>
            <a:ext cx="38862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n>
                <a:solidFill>
                  <a:schemeClr val="tx1"/>
                </a:solidFill>
              </a:ln>
            </a:endParaRPr>
          </a:p>
        </p:txBody>
      </p:sp>
      <p:sp>
        <p:nvSpPr>
          <p:cNvPr id="7" name="Rectangle 4"/>
          <p:cNvSpPr>
            <a:spLocks noChangeArrowheads="1"/>
          </p:cNvSpPr>
          <p:nvPr/>
        </p:nvSpPr>
        <p:spPr bwMode="auto">
          <a:xfrm>
            <a:off x="838200" y="227761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cxnSp>
        <p:nvCxnSpPr>
          <p:cNvPr id="8" name="Straight Connector 7"/>
          <p:cNvCxnSpPr/>
          <p:nvPr/>
        </p:nvCxnSpPr>
        <p:spPr>
          <a:xfrm>
            <a:off x="1349375" y="2950711"/>
            <a:ext cx="3886200" cy="8388"/>
          </a:xfrm>
          <a:prstGeom prst="line">
            <a:avLst/>
          </a:prstGeom>
          <a:ln w="76200">
            <a:prstDash val="solid"/>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9B1D470-8161-4354-8FB2-2F5A440ABC4C}"/>
              </a:ext>
            </a:extLst>
          </p:cNvPr>
          <p:cNvSpPr txBox="1"/>
          <p:nvPr/>
        </p:nvSpPr>
        <p:spPr>
          <a:xfrm>
            <a:off x="5444456" y="1857648"/>
            <a:ext cx="3212981" cy="1938992"/>
          </a:xfrm>
          <a:prstGeom prst="rect">
            <a:avLst/>
          </a:prstGeom>
          <a:solidFill>
            <a:srgbClr val="7030A0"/>
          </a:solidFill>
        </p:spPr>
        <p:txBody>
          <a:bodyPr wrap="square" rtlCol="0">
            <a:spAutoFit/>
          </a:bodyPr>
          <a:lstStyle/>
          <a:p>
            <a:r>
              <a:rPr lang="en-GB" sz="1200" dirty="0">
                <a:solidFill>
                  <a:schemeClr val="bg1"/>
                </a:solidFill>
              </a:rPr>
              <a:t>Professional Excellence</a:t>
            </a:r>
          </a:p>
          <a:p>
            <a:r>
              <a:rPr lang="en-GB" sz="1200" dirty="0">
                <a:solidFill>
                  <a:schemeClr val="bg1"/>
                </a:solidFill>
              </a:rPr>
              <a:t>Chartered Status</a:t>
            </a:r>
          </a:p>
          <a:p>
            <a:r>
              <a:rPr lang="en-GB" sz="1200" dirty="0">
                <a:solidFill>
                  <a:schemeClr val="bg1"/>
                </a:solidFill>
              </a:rPr>
              <a:t>Complex cases</a:t>
            </a:r>
          </a:p>
          <a:p>
            <a:r>
              <a:rPr lang="en-GB" sz="1200" dirty="0">
                <a:solidFill>
                  <a:schemeClr val="bg1"/>
                </a:solidFill>
              </a:rPr>
              <a:t>Mentor</a:t>
            </a:r>
          </a:p>
          <a:p>
            <a:r>
              <a:rPr lang="en-GB" sz="1200" dirty="0">
                <a:solidFill>
                  <a:schemeClr val="bg1"/>
                </a:solidFill>
              </a:rPr>
              <a:t>Lowest risk rating</a:t>
            </a:r>
          </a:p>
          <a:p>
            <a:r>
              <a:rPr lang="en-GB" sz="1200" dirty="0">
                <a:solidFill>
                  <a:schemeClr val="bg1"/>
                </a:solidFill>
              </a:rPr>
              <a:t>Error free advice and documentation</a:t>
            </a:r>
          </a:p>
          <a:p>
            <a:r>
              <a:rPr lang="en-GB" sz="1200" dirty="0">
                <a:solidFill>
                  <a:schemeClr val="bg1"/>
                </a:solidFill>
              </a:rPr>
              <a:t>No upheld complaints</a:t>
            </a:r>
          </a:p>
          <a:p>
            <a:r>
              <a:rPr lang="en-GB" sz="1200" dirty="0">
                <a:solidFill>
                  <a:schemeClr val="bg1"/>
                </a:solidFill>
              </a:rPr>
              <a:t>Minimum 100 hours CPD</a:t>
            </a:r>
          </a:p>
          <a:p>
            <a:r>
              <a:rPr lang="en-GB" sz="1200" dirty="0">
                <a:solidFill>
                  <a:schemeClr val="bg1"/>
                </a:solidFill>
              </a:rPr>
              <a:t>KPIs meet levels required</a:t>
            </a:r>
          </a:p>
          <a:p>
            <a:r>
              <a:rPr lang="en-GB" sz="1200" dirty="0">
                <a:solidFill>
                  <a:schemeClr val="bg1"/>
                </a:solidFill>
              </a:rPr>
              <a:t>Achieve or exceed performance objectives</a:t>
            </a:r>
          </a:p>
        </p:txBody>
      </p:sp>
    </p:spTree>
    <p:extLst>
      <p:ext uri="{BB962C8B-B14F-4D97-AF65-F5344CB8AC3E}">
        <p14:creationId xmlns:p14="http://schemas.microsoft.com/office/powerpoint/2010/main" val="4291633568"/>
      </p:ext>
    </p:extLst>
  </p:cSld>
  <p:clrMapOvr>
    <a:masterClrMapping/>
  </p:clrMapOvr>
  <mc:AlternateContent xmlns:mc="http://schemas.openxmlformats.org/markup-compatibility/2006" xmlns:p14="http://schemas.microsoft.com/office/powerpoint/2010/main">
    <mc:Choice Requires="p14">
      <p:transition spd="slow" p14:dur="2000" advTm="116518"/>
    </mc:Choice>
    <mc:Fallback xmlns="">
      <p:transition spd="slow" advTm="11651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high do you set the competence bar for a financial adviser?</a:t>
            </a:r>
          </a:p>
        </p:txBody>
      </p:sp>
      <p:sp>
        <p:nvSpPr>
          <p:cNvPr id="4" name="Line 2"/>
          <p:cNvSpPr>
            <a:spLocks noChangeShapeType="1"/>
          </p:cNvSpPr>
          <p:nvPr/>
        </p:nvSpPr>
        <p:spPr bwMode="auto">
          <a:xfrm>
            <a:off x="1349375" y="2950711"/>
            <a:ext cx="0" cy="22860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Line 1"/>
          <p:cNvSpPr>
            <a:spLocks noChangeShapeType="1"/>
          </p:cNvSpPr>
          <p:nvPr/>
        </p:nvSpPr>
        <p:spPr bwMode="auto">
          <a:xfrm>
            <a:off x="1349375" y="5213525"/>
            <a:ext cx="38862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ln>
                <a:solidFill>
                  <a:schemeClr val="tx1"/>
                </a:solidFill>
              </a:ln>
            </a:endParaRPr>
          </a:p>
        </p:txBody>
      </p:sp>
      <p:sp>
        <p:nvSpPr>
          <p:cNvPr id="7" name="Rectangle 4"/>
          <p:cNvSpPr>
            <a:spLocks noChangeArrowheads="1"/>
          </p:cNvSpPr>
          <p:nvPr/>
        </p:nvSpPr>
        <p:spPr bwMode="auto">
          <a:xfrm>
            <a:off x="838200" y="227761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cxnSp>
        <p:nvCxnSpPr>
          <p:cNvPr id="8" name="Straight Connector 7"/>
          <p:cNvCxnSpPr/>
          <p:nvPr/>
        </p:nvCxnSpPr>
        <p:spPr>
          <a:xfrm>
            <a:off x="1349375" y="2950711"/>
            <a:ext cx="3886200" cy="8388"/>
          </a:xfrm>
          <a:prstGeom prst="line">
            <a:avLst/>
          </a:prstGeom>
          <a:ln w="76200">
            <a:prstDash val="soli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01225B2-D8B2-42BE-B2E5-7DC861039FD5}"/>
              </a:ext>
            </a:extLst>
          </p:cNvPr>
          <p:cNvSpPr txBox="1"/>
          <p:nvPr/>
        </p:nvSpPr>
        <p:spPr>
          <a:xfrm>
            <a:off x="5444456" y="3906390"/>
            <a:ext cx="3212980" cy="1015663"/>
          </a:xfrm>
          <a:prstGeom prst="rect">
            <a:avLst/>
          </a:prstGeom>
          <a:solidFill>
            <a:srgbClr val="00B0F0"/>
          </a:solidFill>
        </p:spPr>
        <p:txBody>
          <a:bodyPr wrap="square" rtlCol="0">
            <a:spAutoFit/>
          </a:bodyPr>
          <a:lstStyle/>
          <a:p>
            <a:r>
              <a:rPr lang="en-GB" sz="1200" dirty="0">
                <a:solidFill>
                  <a:schemeClr val="bg1"/>
                </a:solidFill>
              </a:rPr>
              <a:t>L4 qualification</a:t>
            </a:r>
          </a:p>
          <a:p>
            <a:r>
              <a:rPr lang="en-GB" sz="1200" dirty="0">
                <a:solidFill>
                  <a:schemeClr val="bg1"/>
                </a:solidFill>
              </a:rPr>
              <a:t>100% accuracy advice</a:t>
            </a:r>
          </a:p>
          <a:p>
            <a:r>
              <a:rPr lang="en-GB" sz="1200" dirty="0">
                <a:solidFill>
                  <a:schemeClr val="bg1"/>
                </a:solidFill>
              </a:rPr>
              <a:t>80% first time passes for documentation</a:t>
            </a:r>
          </a:p>
          <a:p>
            <a:r>
              <a:rPr lang="en-GB" sz="1200" dirty="0">
                <a:solidFill>
                  <a:schemeClr val="bg1"/>
                </a:solidFill>
              </a:rPr>
              <a:t>No more than 2 upheld complaints</a:t>
            </a:r>
          </a:p>
          <a:p>
            <a:r>
              <a:rPr lang="en-GB" sz="1200" dirty="0">
                <a:solidFill>
                  <a:schemeClr val="bg1"/>
                </a:solidFill>
              </a:rPr>
              <a:t>KPIs within tolerances</a:t>
            </a:r>
            <a:endParaRPr lang="en-US" sz="1200" dirty="0">
              <a:solidFill>
                <a:schemeClr val="bg1"/>
              </a:solidFill>
            </a:endParaRPr>
          </a:p>
        </p:txBody>
      </p:sp>
      <p:cxnSp>
        <p:nvCxnSpPr>
          <p:cNvPr id="10" name="Straight Connector 9">
            <a:extLst>
              <a:ext uri="{FF2B5EF4-FFF2-40B4-BE49-F238E27FC236}">
                <a16:creationId xmlns:a16="http://schemas.microsoft.com/office/drawing/2014/main" id="{56B4836F-86E0-4FDD-8A13-31139F45468E}"/>
              </a:ext>
            </a:extLst>
          </p:cNvPr>
          <p:cNvCxnSpPr/>
          <p:nvPr/>
        </p:nvCxnSpPr>
        <p:spPr>
          <a:xfrm>
            <a:off x="1349375" y="3969974"/>
            <a:ext cx="3886200" cy="8388"/>
          </a:xfrm>
          <a:prstGeom prst="line">
            <a:avLst/>
          </a:prstGeom>
          <a:ln w="76200">
            <a:prstDash val="solid"/>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9B1D470-8161-4354-8FB2-2F5A440ABC4C}"/>
              </a:ext>
            </a:extLst>
          </p:cNvPr>
          <p:cNvSpPr txBox="1"/>
          <p:nvPr/>
        </p:nvSpPr>
        <p:spPr>
          <a:xfrm>
            <a:off x="5444456" y="1857648"/>
            <a:ext cx="3212981" cy="1938992"/>
          </a:xfrm>
          <a:prstGeom prst="rect">
            <a:avLst/>
          </a:prstGeom>
          <a:solidFill>
            <a:srgbClr val="7030A0"/>
          </a:solidFill>
        </p:spPr>
        <p:txBody>
          <a:bodyPr wrap="square" rtlCol="0">
            <a:spAutoFit/>
          </a:bodyPr>
          <a:lstStyle/>
          <a:p>
            <a:r>
              <a:rPr lang="en-GB" sz="1200" dirty="0">
                <a:solidFill>
                  <a:schemeClr val="bg1"/>
                </a:solidFill>
              </a:rPr>
              <a:t>Professional Excellence</a:t>
            </a:r>
          </a:p>
          <a:p>
            <a:r>
              <a:rPr lang="en-GB" sz="1200" dirty="0">
                <a:solidFill>
                  <a:schemeClr val="bg1"/>
                </a:solidFill>
              </a:rPr>
              <a:t>Chartered Status</a:t>
            </a:r>
          </a:p>
          <a:p>
            <a:r>
              <a:rPr lang="en-GB" sz="1200" dirty="0">
                <a:solidFill>
                  <a:schemeClr val="bg1"/>
                </a:solidFill>
              </a:rPr>
              <a:t>Complex cases</a:t>
            </a:r>
          </a:p>
          <a:p>
            <a:r>
              <a:rPr lang="en-GB" sz="1200" dirty="0">
                <a:solidFill>
                  <a:schemeClr val="bg1"/>
                </a:solidFill>
              </a:rPr>
              <a:t>Mentor</a:t>
            </a:r>
          </a:p>
          <a:p>
            <a:r>
              <a:rPr lang="en-GB" sz="1200" dirty="0">
                <a:solidFill>
                  <a:schemeClr val="bg1"/>
                </a:solidFill>
              </a:rPr>
              <a:t>Lowest risk rating</a:t>
            </a:r>
          </a:p>
          <a:p>
            <a:r>
              <a:rPr lang="en-GB" sz="1200" dirty="0">
                <a:solidFill>
                  <a:schemeClr val="bg1"/>
                </a:solidFill>
              </a:rPr>
              <a:t>Error free advice and documentation</a:t>
            </a:r>
          </a:p>
          <a:p>
            <a:r>
              <a:rPr lang="en-GB" sz="1200" dirty="0">
                <a:solidFill>
                  <a:schemeClr val="bg1"/>
                </a:solidFill>
              </a:rPr>
              <a:t>No upheld complaints</a:t>
            </a:r>
          </a:p>
          <a:p>
            <a:r>
              <a:rPr lang="en-GB" sz="1200" dirty="0">
                <a:solidFill>
                  <a:schemeClr val="bg1"/>
                </a:solidFill>
              </a:rPr>
              <a:t>Minimum 100 hours CPD</a:t>
            </a:r>
          </a:p>
          <a:p>
            <a:r>
              <a:rPr lang="en-GB" sz="1200" dirty="0">
                <a:solidFill>
                  <a:schemeClr val="bg1"/>
                </a:solidFill>
              </a:rPr>
              <a:t>KPIs meet levels required</a:t>
            </a:r>
          </a:p>
          <a:p>
            <a:r>
              <a:rPr lang="en-GB" sz="1200" dirty="0">
                <a:solidFill>
                  <a:schemeClr val="bg1"/>
                </a:solidFill>
              </a:rPr>
              <a:t>Achieve or exceed performance objectives</a:t>
            </a:r>
          </a:p>
        </p:txBody>
      </p:sp>
    </p:spTree>
    <p:extLst>
      <p:ext uri="{BB962C8B-B14F-4D97-AF65-F5344CB8AC3E}">
        <p14:creationId xmlns:p14="http://schemas.microsoft.com/office/powerpoint/2010/main" val="2266930330"/>
      </p:ext>
    </p:extLst>
  </p:cSld>
  <p:clrMapOvr>
    <a:masterClrMapping/>
  </p:clrMapOvr>
  <mc:AlternateContent xmlns:mc="http://schemas.openxmlformats.org/markup-compatibility/2006" xmlns:p14="http://schemas.microsoft.com/office/powerpoint/2010/main">
    <mc:Choice Requires="p14">
      <p:transition spd="slow" p14:dur="2000" advTm="166550"/>
    </mc:Choice>
    <mc:Fallback xmlns="">
      <p:transition spd="slow" advTm="16655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7BA5A-E815-6D49-A430-76BC9BEC9BC8}"/>
              </a:ext>
            </a:extLst>
          </p:cNvPr>
          <p:cNvSpPr>
            <a:spLocks noGrp="1"/>
          </p:cNvSpPr>
          <p:nvPr>
            <p:ph type="title"/>
          </p:nvPr>
        </p:nvSpPr>
        <p:spPr>
          <a:xfrm>
            <a:off x="640080" y="325369"/>
            <a:ext cx="4368602" cy="1956841"/>
          </a:xfrm>
        </p:spPr>
        <p:txBody>
          <a:bodyPr anchor="b">
            <a:normAutofit/>
          </a:bodyPr>
          <a:lstStyle/>
          <a:p>
            <a:r>
              <a:rPr lang="en-GB" sz="4200"/>
              <a:t>Role/Gap analysis – start with job description</a:t>
            </a:r>
          </a:p>
        </p:txBody>
      </p:sp>
      <p:sp>
        <p:nvSpPr>
          <p:cNvPr id="3" name="Content Placeholder 2">
            <a:extLst>
              <a:ext uri="{FF2B5EF4-FFF2-40B4-BE49-F238E27FC236}">
                <a16:creationId xmlns:a16="http://schemas.microsoft.com/office/drawing/2014/main" id="{1BC9DABB-FA2F-56BA-5D90-9CC1CF373F7A}"/>
              </a:ext>
            </a:extLst>
          </p:cNvPr>
          <p:cNvSpPr>
            <a:spLocks noGrp="1"/>
          </p:cNvSpPr>
          <p:nvPr>
            <p:ph idx="1"/>
          </p:nvPr>
        </p:nvSpPr>
        <p:spPr>
          <a:xfrm>
            <a:off x="640080" y="2872899"/>
            <a:ext cx="4243589" cy="3320668"/>
          </a:xfrm>
        </p:spPr>
        <p:txBody>
          <a:bodyPr>
            <a:normAutofit/>
          </a:bodyPr>
          <a:lstStyle/>
          <a:p>
            <a:r>
              <a:rPr lang="en-GB" sz="1900" dirty="0"/>
              <a:t>The need for consistency – templates</a:t>
            </a:r>
          </a:p>
          <a:p>
            <a:r>
              <a:rPr lang="en-GB" sz="1900" dirty="0"/>
              <a:t>All relevant content included – benchmarking</a:t>
            </a:r>
          </a:p>
          <a:p>
            <a:r>
              <a:rPr lang="en-GB" sz="1900" dirty="0"/>
              <a:t>Irrelevant content removed – evidencing (TC/CER covers all)</a:t>
            </a:r>
          </a:p>
          <a:p>
            <a:r>
              <a:rPr lang="en-GB" sz="1900" dirty="0"/>
              <a:t>The benefit of competency frameworks – understanding of what is expected</a:t>
            </a:r>
          </a:p>
          <a:p>
            <a:r>
              <a:rPr lang="en-GB" sz="1900" dirty="0"/>
              <a:t>Reliable base for assessment – standardised approach</a:t>
            </a:r>
          </a:p>
          <a:p>
            <a:endParaRPr lang="en-GB" sz="1900" dirty="0"/>
          </a:p>
        </p:txBody>
      </p:sp>
      <p:pic>
        <p:nvPicPr>
          <p:cNvPr id="5" name="Picture 4" descr="Pen placed on top of a signature line">
            <a:extLst>
              <a:ext uri="{FF2B5EF4-FFF2-40B4-BE49-F238E27FC236}">
                <a16:creationId xmlns:a16="http://schemas.microsoft.com/office/drawing/2014/main" id="{D8C20A35-9417-076B-E3C1-227DFC0D189F}"/>
              </a:ext>
            </a:extLst>
          </p:cNvPr>
          <p:cNvPicPr>
            <a:picLocks noChangeAspect="1"/>
          </p:cNvPicPr>
          <p:nvPr/>
        </p:nvPicPr>
        <p:blipFill>
          <a:blip r:embed="rId2"/>
          <a:srcRect l="33048"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07661008"/>
      </p:ext>
    </p:extLst>
  </p:cSld>
  <p:clrMapOvr>
    <a:masterClrMapping/>
  </p:clrMapOvr>
  <mc:AlternateContent xmlns:mc="http://schemas.openxmlformats.org/markup-compatibility/2006" xmlns:p14="http://schemas.microsoft.com/office/powerpoint/2010/main">
    <mc:Choice Requires="p14">
      <p:transition spd="slow" p14:dur="2000" advTm="44836"/>
    </mc:Choice>
    <mc:Fallback xmlns="">
      <p:transition spd="slow" advTm="4483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80DDF-B173-1F03-45EB-EC0554568F30}"/>
              </a:ext>
            </a:extLst>
          </p:cNvPr>
          <p:cNvSpPr>
            <a:spLocks noGrp="1"/>
          </p:cNvSpPr>
          <p:nvPr>
            <p:ph type="title"/>
          </p:nvPr>
        </p:nvSpPr>
        <p:spPr>
          <a:xfrm>
            <a:off x="635000" y="640823"/>
            <a:ext cx="3418659" cy="5583148"/>
          </a:xfrm>
        </p:spPr>
        <p:txBody>
          <a:bodyPr anchor="ctr">
            <a:normAutofit/>
          </a:bodyPr>
          <a:lstStyle/>
          <a:p>
            <a:r>
              <a:rPr lang="en-GB" sz="5400" b="1" dirty="0"/>
              <a:t>Template</a:t>
            </a:r>
          </a:p>
        </p:txBody>
      </p:sp>
      <p:graphicFrame>
        <p:nvGraphicFramePr>
          <p:cNvPr id="5" name="Content Placeholder 2">
            <a:extLst>
              <a:ext uri="{FF2B5EF4-FFF2-40B4-BE49-F238E27FC236}">
                <a16:creationId xmlns:a16="http://schemas.microsoft.com/office/drawing/2014/main" id="{C8038A6B-CDB2-C9E1-0862-0C23B64A9624}"/>
              </a:ext>
            </a:extLst>
          </p:cNvPr>
          <p:cNvGraphicFramePr>
            <a:graphicFrameLocks noGrp="1"/>
          </p:cNvGraphicFramePr>
          <p:nvPr>
            <p:ph idx="1"/>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0147888"/>
      </p:ext>
    </p:extLst>
  </p:cSld>
  <p:clrMapOvr>
    <a:masterClrMapping/>
  </p:clrMapOvr>
  <mc:AlternateContent xmlns:mc="http://schemas.openxmlformats.org/markup-compatibility/2006" xmlns:p14="http://schemas.microsoft.com/office/powerpoint/2010/main">
    <mc:Choice Requires="p14">
      <p:transition spd="slow" p14:dur="2000" advTm="58150"/>
    </mc:Choice>
    <mc:Fallback xmlns="">
      <p:transition spd="slow" advTm="5815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73A6C-8276-395A-5731-BDE07CCD2684}"/>
              </a:ext>
            </a:extLst>
          </p:cNvPr>
          <p:cNvSpPr>
            <a:spLocks noGrp="1"/>
          </p:cNvSpPr>
          <p:nvPr>
            <p:ph type="title"/>
          </p:nvPr>
        </p:nvSpPr>
        <p:spPr>
          <a:xfrm>
            <a:off x="479394" y="1070800"/>
            <a:ext cx="3939688" cy="5583126"/>
          </a:xfrm>
        </p:spPr>
        <p:txBody>
          <a:bodyPr>
            <a:normAutofit/>
          </a:bodyPr>
          <a:lstStyle/>
          <a:p>
            <a:pPr algn="r"/>
            <a:r>
              <a:rPr lang="en-GB" sz="5000" b="1"/>
              <a:t>Benchmarking</a:t>
            </a:r>
          </a:p>
        </p:txBody>
      </p:sp>
      <p:graphicFrame>
        <p:nvGraphicFramePr>
          <p:cNvPr id="5" name="Content Placeholder 2">
            <a:extLst>
              <a:ext uri="{FF2B5EF4-FFF2-40B4-BE49-F238E27FC236}">
                <a16:creationId xmlns:a16="http://schemas.microsoft.com/office/drawing/2014/main" id="{A3A5B544-96C7-3721-6760-3A5DC754516A}"/>
              </a:ext>
            </a:extLst>
          </p:cNvPr>
          <p:cNvGraphicFramePr>
            <a:graphicFrameLocks noGrp="1"/>
          </p:cNvGraphicFramePr>
          <p:nvPr>
            <p:ph idx="1"/>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852585"/>
      </p:ext>
    </p:extLst>
  </p:cSld>
  <p:clrMapOvr>
    <a:masterClrMapping/>
  </p:clrMapOvr>
  <mc:AlternateContent xmlns:mc="http://schemas.openxmlformats.org/markup-compatibility/2006" xmlns:p14="http://schemas.microsoft.com/office/powerpoint/2010/main">
    <mc:Choice Requires="p14">
      <p:transition spd="slow" p14:dur="2000" advTm="47089"/>
    </mc:Choice>
    <mc:Fallback xmlns="">
      <p:transition spd="slow" advTm="4708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4736DC-4533-477D-B01D-8C4D7DCD36E4}"/>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3700" kern="1200">
                <a:solidFill>
                  <a:srgbClr val="FFFFFF"/>
                </a:solidFill>
                <a:latin typeface="+mj-lt"/>
                <a:ea typeface="+mj-ea"/>
                <a:cs typeface="+mj-cs"/>
              </a:rPr>
              <a:t>National </a:t>
            </a:r>
            <a:br>
              <a:rPr lang="en-US" sz="3700" kern="1200">
                <a:solidFill>
                  <a:srgbClr val="FFFFFF"/>
                </a:solidFill>
                <a:latin typeface="+mj-lt"/>
                <a:ea typeface="+mj-ea"/>
                <a:cs typeface="+mj-cs"/>
              </a:rPr>
            </a:br>
            <a:r>
              <a:rPr lang="en-US" sz="3700" kern="1200">
                <a:solidFill>
                  <a:srgbClr val="FFFFFF"/>
                </a:solidFill>
                <a:latin typeface="+mj-lt"/>
                <a:ea typeface="+mj-ea"/>
                <a:cs typeface="+mj-cs"/>
              </a:rPr>
              <a:t>Apprenticeship</a:t>
            </a:r>
            <a:br>
              <a:rPr lang="en-US" sz="3700" kern="1200">
                <a:solidFill>
                  <a:srgbClr val="FFFFFF"/>
                </a:solidFill>
                <a:latin typeface="+mj-lt"/>
                <a:ea typeface="+mj-ea"/>
                <a:cs typeface="+mj-cs"/>
              </a:rPr>
            </a:br>
            <a:r>
              <a:rPr lang="en-US" sz="3700" kern="1200">
                <a:solidFill>
                  <a:srgbClr val="FFFFFF"/>
                </a:solidFill>
                <a:latin typeface="+mj-lt"/>
                <a:ea typeface="+mj-ea"/>
                <a:cs typeface="+mj-cs"/>
              </a:rPr>
              <a:t> Standards -  Mortgage Adviser</a:t>
            </a: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a:extLst>
              <a:ext uri="{FF2B5EF4-FFF2-40B4-BE49-F238E27FC236}">
                <a16:creationId xmlns:a16="http://schemas.microsoft.com/office/drawing/2014/main" id="{F771F192-890C-4472-A670-E7AA3A5EC01C}"/>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indent="-228600" fontAlgn="base">
              <a:lnSpc>
                <a:spcPct val="90000"/>
              </a:lnSpc>
              <a:spcAft>
                <a:spcPts val="600"/>
              </a:spcAft>
              <a:buFont typeface="Arial" panose="020B0604020202020204" pitchFamily="34" charset="0"/>
              <a:buChar char="•"/>
            </a:pPr>
            <a:r>
              <a:rPr lang="en-US" sz="1400" b="1" i="0">
                <a:effectLst/>
              </a:rPr>
              <a:t>Overview of the role</a:t>
            </a:r>
          </a:p>
          <a:p>
            <a:pPr indent="-228600" fontAlgn="base">
              <a:lnSpc>
                <a:spcPct val="90000"/>
              </a:lnSpc>
              <a:spcAft>
                <a:spcPts val="600"/>
              </a:spcAft>
              <a:buFont typeface="Arial" panose="020B0604020202020204" pitchFamily="34" charset="0"/>
              <a:buChar char="•"/>
            </a:pPr>
            <a:r>
              <a:rPr lang="en-US" sz="1400" b="1" i="0">
                <a:effectLst/>
              </a:rPr>
              <a:t>Giving clients advice on appropriate mortgages and related protection products such as life insurance or sickness and unemployment insurance.</a:t>
            </a:r>
          </a:p>
          <a:p>
            <a:pPr indent="-228600" fontAlgn="base">
              <a:lnSpc>
                <a:spcPct val="90000"/>
              </a:lnSpc>
              <a:spcAft>
                <a:spcPts val="600"/>
              </a:spcAft>
              <a:buFont typeface="Arial" panose="020B0604020202020204" pitchFamily="34" charset="0"/>
              <a:buChar char="•"/>
            </a:pPr>
            <a:r>
              <a:rPr lang="en-US" sz="1400" b="1" i="0">
                <a:effectLst/>
              </a:rPr>
              <a:t>Details of standard</a:t>
            </a:r>
          </a:p>
          <a:p>
            <a:pPr indent="-228600" fontAlgn="base">
              <a:lnSpc>
                <a:spcPct val="90000"/>
              </a:lnSpc>
              <a:spcAft>
                <a:spcPts val="600"/>
              </a:spcAft>
              <a:buFont typeface="Arial" panose="020B0604020202020204" pitchFamily="34" charset="0"/>
              <a:buChar char="•"/>
            </a:pPr>
            <a:r>
              <a:rPr lang="en-US" sz="1400" b="1" i="0">
                <a:effectLst/>
              </a:rPr>
              <a:t>The Mortgage Advice Market</a:t>
            </a:r>
          </a:p>
          <a:p>
            <a:pPr indent="-228600" fontAlgn="base">
              <a:lnSpc>
                <a:spcPct val="90000"/>
              </a:lnSpc>
              <a:spcAft>
                <a:spcPts val="600"/>
              </a:spcAft>
              <a:buFont typeface="Arial" panose="020B0604020202020204" pitchFamily="34" charset="0"/>
              <a:buChar char="•"/>
            </a:pPr>
            <a:r>
              <a:rPr lang="en-US" sz="1400" b="0" i="0">
                <a:effectLst/>
              </a:rPr>
              <a:t>Mortgage advice is provided by a number of different types of businesses; direct to consumer through banks &amp; building societies and also via mortgage intermediaries in the form of independent brokers or advisers linked to an Estate Agent or New Homes Developer. Due to changes in regulation, including the ‘Mortgage Market Review’, the role of the Mortgage Adviser has become more technical, with increased regulatory requirements and has led to an increase in demand for qualified practitioners in the sector.</a:t>
            </a:r>
          </a:p>
          <a:p>
            <a:pPr indent="-228600" fontAlgn="base">
              <a:lnSpc>
                <a:spcPct val="90000"/>
              </a:lnSpc>
              <a:spcAft>
                <a:spcPts val="600"/>
              </a:spcAft>
              <a:buFont typeface="Arial" panose="020B0604020202020204" pitchFamily="34" charset="0"/>
              <a:buChar char="•"/>
            </a:pPr>
            <a:r>
              <a:rPr lang="en-US" sz="1400" b="0" i="0">
                <a:effectLst/>
              </a:rPr>
              <a:t> </a:t>
            </a:r>
          </a:p>
          <a:p>
            <a:pPr indent="-228600" fontAlgn="base">
              <a:lnSpc>
                <a:spcPct val="90000"/>
              </a:lnSpc>
              <a:spcAft>
                <a:spcPts val="600"/>
              </a:spcAft>
              <a:buFont typeface="Arial" panose="020B0604020202020204" pitchFamily="34" charset="0"/>
              <a:buChar char="•"/>
            </a:pPr>
            <a:r>
              <a:rPr lang="en-US" sz="1400" b="1" i="0">
                <a:effectLst/>
              </a:rPr>
              <a:t>The Role</a:t>
            </a:r>
          </a:p>
          <a:p>
            <a:pPr indent="-228600" fontAlgn="base">
              <a:lnSpc>
                <a:spcPct val="90000"/>
              </a:lnSpc>
              <a:spcAft>
                <a:spcPts val="600"/>
              </a:spcAft>
              <a:buFont typeface="Arial" panose="020B0604020202020204" pitchFamily="34" charset="0"/>
              <a:buChar char="•"/>
            </a:pPr>
            <a:r>
              <a:rPr lang="en-US" sz="1400" b="0" i="0">
                <a:effectLst/>
              </a:rPr>
              <a:t>The role of a qualified mortgage adviser is to identify and satisfy customer mortgage requirements and associated protection needs, through fully compliant regulated meetings. These meetings can take place in a variety of environments, depending on the type of employer including face to face (either in business premises or in a customer’s home) or over the telephone. In addition to giving advice on appropriate mortgage products, the mortgage adviser also advises on related protection products including life assurance, critical illness, accident, sickness and unemployment, income protection and buildings and contents insurance.</a:t>
            </a:r>
          </a:p>
          <a:p>
            <a:pPr indent="-228600" fontAlgn="base">
              <a:lnSpc>
                <a:spcPct val="90000"/>
              </a:lnSpc>
              <a:spcAft>
                <a:spcPts val="600"/>
              </a:spcAft>
              <a:buFont typeface="Arial" panose="020B0604020202020204" pitchFamily="34" charset="0"/>
              <a:buChar char="•"/>
            </a:pPr>
            <a:r>
              <a:rPr lang="en-US" sz="1400" b="0" i="0">
                <a:effectLst/>
              </a:rPr>
              <a:t>This apprenticeship offers an ideal entry point for a career in the mortgage advice sector or for potential progression into other Financial Services roles and can attract candidates from various backgrounds with differing skills and experience.</a:t>
            </a:r>
          </a:p>
        </p:txBody>
      </p:sp>
    </p:spTree>
    <p:extLst>
      <p:ext uri="{BB962C8B-B14F-4D97-AF65-F5344CB8AC3E}">
        <p14:creationId xmlns:p14="http://schemas.microsoft.com/office/powerpoint/2010/main" val="2739033849"/>
      </p:ext>
    </p:extLst>
  </p:cSld>
  <p:clrMapOvr>
    <a:masterClrMapping/>
  </p:clrMapOvr>
  <mc:AlternateContent xmlns:mc="http://schemas.openxmlformats.org/markup-compatibility/2006" xmlns:p14="http://schemas.microsoft.com/office/powerpoint/2010/main">
    <mc:Choice Requires="p14">
      <p:transition spd="slow" p14:dur="2000" advTm="29800"/>
    </mc:Choice>
    <mc:Fallback xmlns="">
      <p:transition spd="slow" advTm="298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D3A1-473C-FA51-0FAE-596147C69DB3}"/>
              </a:ext>
            </a:extLst>
          </p:cNvPr>
          <p:cNvSpPr>
            <a:spLocks noGrp="1"/>
          </p:cNvSpPr>
          <p:nvPr>
            <p:ph type="title"/>
          </p:nvPr>
        </p:nvSpPr>
        <p:spPr>
          <a:xfrm>
            <a:off x="479394" y="1070800"/>
            <a:ext cx="3939688" cy="5583126"/>
          </a:xfrm>
        </p:spPr>
        <p:txBody>
          <a:bodyPr>
            <a:normAutofit/>
          </a:bodyPr>
          <a:lstStyle/>
          <a:p>
            <a:pPr algn="r"/>
            <a:r>
              <a:rPr lang="en-GB" sz="7400" b="1" dirty="0"/>
              <a:t>Irrelevant content removed</a:t>
            </a:r>
            <a:r>
              <a:rPr lang="en-GB" sz="7400" dirty="0"/>
              <a:t>	</a:t>
            </a:r>
          </a:p>
        </p:txBody>
      </p:sp>
      <p:graphicFrame>
        <p:nvGraphicFramePr>
          <p:cNvPr id="5" name="Content Placeholder 2">
            <a:extLst>
              <a:ext uri="{FF2B5EF4-FFF2-40B4-BE49-F238E27FC236}">
                <a16:creationId xmlns:a16="http://schemas.microsoft.com/office/drawing/2014/main" id="{F354E31C-CB3D-4B37-AA38-35A5F9A939A4}"/>
              </a:ext>
            </a:extLst>
          </p:cNvPr>
          <p:cNvGraphicFramePr>
            <a:graphicFrameLocks noGrp="1"/>
          </p:cNvGraphicFramePr>
          <p:nvPr>
            <p:ph idx="1"/>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826241"/>
      </p:ext>
    </p:extLst>
  </p:cSld>
  <p:clrMapOvr>
    <a:masterClrMapping/>
  </p:clrMapOvr>
  <mc:AlternateContent xmlns:mc="http://schemas.openxmlformats.org/markup-compatibility/2006" xmlns:p14="http://schemas.microsoft.com/office/powerpoint/2010/main">
    <mc:Choice Requires="p14">
      <p:transition spd="slow" p14:dur="2000" advTm="94344"/>
    </mc:Choice>
    <mc:Fallback xmlns="">
      <p:transition spd="slow" advTm="9434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78F2EF66-AF92-8E02-BC38-2F463811BEF4}"/>
              </a:ext>
            </a:extLst>
          </p:cNvPr>
          <p:cNvSpPr>
            <a:spLocks noGrp="1"/>
          </p:cNvSpPr>
          <p:nvPr>
            <p:ph type="title"/>
          </p:nvPr>
        </p:nvSpPr>
        <p:spPr>
          <a:xfrm>
            <a:off x="1000941" y="685801"/>
            <a:ext cx="3494859" cy="5491162"/>
          </a:xfrm>
        </p:spPr>
        <p:txBody>
          <a:bodyPr>
            <a:normAutofit/>
          </a:bodyPr>
          <a:lstStyle/>
          <a:p>
            <a:r>
              <a:rPr lang="en-GB" b="1"/>
              <a:t>Competency Frameworks</a:t>
            </a:r>
          </a:p>
        </p:txBody>
      </p:sp>
      <p:graphicFrame>
        <p:nvGraphicFramePr>
          <p:cNvPr id="5" name="Content Placeholder 2">
            <a:extLst>
              <a:ext uri="{FF2B5EF4-FFF2-40B4-BE49-F238E27FC236}">
                <a16:creationId xmlns:a16="http://schemas.microsoft.com/office/drawing/2014/main" id="{A96B37AF-7CB3-F8A7-A3BB-4C8BC24598B0}"/>
              </a:ext>
            </a:extLst>
          </p:cNvPr>
          <p:cNvGraphicFramePr>
            <a:graphicFrameLocks noGrp="1"/>
          </p:cNvGraphicFramePr>
          <p:nvPr>
            <p:ph idx="1"/>
            <p:extLst>
              <p:ext uri="{D42A27DB-BD31-4B8C-83A1-F6EECF244321}">
                <p14:modId xmlns:p14="http://schemas.microsoft.com/office/powerpoint/2010/main" val="2066314466"/>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720249"/>
      </p:ext>
    </p:extLst>
  </p:cSld>
  <p:clrMapOvr>
    <a:masterClrMapping/>
  </p:clrMapOvr>
  <mc:AlternateContent xmlns:mc="http://schemas.openxmlformats.org/markup-compatibility/2006" xmlns:p14="http://schemas.microsoft.com/office/powerpoint/2010/main">
    <mc:Choice Requires="p14">
      <p:transition spd="slow" p14:dur="2000" advTm="66213"/>
    </mc:Choice>
    <mc:Fallback xmlns="">
      <p:transition spd="slow" advTm="6621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EF015-DBCD-4C1C-430F-A0DCDF56B207}"/>
              </a:ext>
            </a:extLst>
          </p:cNvPr>
          <p:cNvSpPr>
            <a:spLocks noGrp="1"/>
          </p:cNvSpPr>
          <p:nvPr>
            <p:ph type="title"/>
          </p:nvPr>
        </p:nvSpPr>
        <p:spPr/>
        <p:txBody>
          <a:bodyPr>
            <a:normAutofit fontScale="90000"/>
          </a:bodyPr>
          <a:lstStyle/>
          <a:p>
            <a:r>
              <a:rPr lang="en-GB" b="1" dirty="0"/>
              <a:t>Common Competencies – Firms could have a number of these but target ones for specific roles</a:t>
            </a:r>
          </a:p>
        </p:txBody>
      </p:sp>
      <p:sp>
        <p:nvSpPr>
          <p:cNvPr id="4" name="Content Placeholder 3">
            <a:extLst>
              <a:ext uri="{FF2B5EF4-FFF2-40B4-BE49-F238E27FC236}">
                <a16:creationId xmlns:a16="http://schemas.microsoft.com/office/drawing/2014/main" id="{8D68C48C-ADB7-2E29-064F-84E9A3DFE0B8}"/>
              </a:ext>
            </a:extLst>
          </p:cNvPr>
          <p:cNvSpPr>
            <a:spLocks noGrp="1"/>
          </p:cNvSpPr>
          <p:nvPr>
            <p:ph sz="half" idx="2"/>
          </p:nvPr>
        </p:nvSpPr>
        <p:spPr/>
        <p:txBody>
          <a:bodyPr/>
          <a:lstStyle/>
          <a:p>
            <a:r>
              <a:rPr lang="en-GB" dirty="0"/>
              <a:t>Integrity</a:t>
            </a:r>
          </a:p>
          <a:p>
            <a:r>
              <a:rPr lang="en-GB" dirty="0"/>
              <a:t>Responsibility</a:t>
            </a:r>
          </a:p>
          <a:p>
            <a:r>
              <a:rPr lang="en-GB" dirty="0"/>
              <a:t>Teamwork</a:t>
            </a:r>
          </a:p>
          <a:p>
            <a:r>
              <a:rPr lang="en-GB" dirty="0"/>
              <a:t>Communication</a:t>
            </a:r>
          </a:p>
          <a:p>
            <a:r>
              <a:rPr lang="en-GB" dirty="0"/>
              <a:t>Customer Focus</a:t>
            </a:r>
          </a:p>
          <a:p>
            <a:r>
              <a:rPr lang="en-GB" dirty="0"/>
              <a:t>Personal Development</a:t>
            </a:r>
          </a:p>
        </p:txBody>
      </p:sp>
      <p:sp>
        <p:nvSpPr>
          <p:cNvPr id="6" name="Content Placeholder 5">
            <a:extLst>
              <a:ext uri="{FF2B5EF4-FFF2-40B4-BE49-F238E27FC236}">
                <a16:creationId xmlns:a16="http://schemas.microsoft.com/office/drawing/2014/main" id="{D009709C-2D0C-6E58-E47B-A814CDD3BFA8}"/>
              </a:ext>
            </a:extLst>
          </p:cNvPr>
          <p:cNvSpPr>
            <a:spLocks noGrp="1"/>
          </p:cNvSpPr>
          <p:nvPr>
            <p:ph sz="quarter" idx="4"/>
          </p:nvPr>
        </p:nvSpPr>
        <p:spPr/>
        <p:txBody>
          <a:bodyPr/>
          <a:lstStyle/>
          <a:p>
            <a:r>
              <a:rPr lang="en-GB" dirty="0"/>
              <a:t>Business results</a:t>
            </a:r>
          </a:p>
          <a:p>
            <a:r>
              <a:rPr lang="en-GB" dirty="0"/>
              <a:t>Planning / Organising</a:t>
            </a:r>
          </a:p>
          <a:p>
            <a:r>
              <a:rPr lang="en-GB" dirty="0"/>
              <a:t>Decision Making</a:t>
            </a:r>
          </a:p>
          <a:p>
            <a:r>
              <a:rPr lang="en-GB" dirty="0"/>
              <a:t>Problem Solving</a:t>
            </a:r>
          </a:p>
          <a:p>
            <a:r>
              <a:rPr lang="en-GB" dirty="0"/>
              <a:t>Leadership</a:t>
            </a:r>
          </a:p>
          <a:p>
            <a:r>
              <a:rPr lang="en-GB" dirty="0"/>
              <a:t>Adaptability</a:t>
            </a:r>
          </a:p>
        </p:txBody>
      </p:sp>
    </p:spTree>
    <p:extLst>
      <p:ext uri="{BB962C8B-B14F-4D97-AF65-F5344CB8AC3E}">
        <p14:creationId xmlns:p14="http://schemas.microsoft.com/office/powerpoint/2010/main" val="2880022873"/>
      </p:ext>
    </p:extLst>
  </p:cSld>
  <p:clrMapOvr>
    <a:masterClrMapping/>
  </p:clrMapOvr>
  <mc:AlternateContent xmlns:mc="http://schemas.openxmlformats.org/markup-compatibility/2006" xmlns:p14="http://schemas.microsoft.com/office/powerpoint/2010/main">
    <mc:Choice Requires="p14">
      <p:transition spd="slow" p14:dur="2000" advTm="31917"/>
    </mc:Choice>
    <mc:Fallback xmlns="">
      <p:transition spd="slow" advTm="3191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37F9B-AA5C-E861-84C8-DFDB3D81DB9A}"/>
              </a:ext>
            </a:extLst>
          </p:cNvPr>
          <p:cNvSpPr>
            <a:spLocks noGrp="1"/>
          </p:cNvSpPr>
          <p:nvPr>
            <p:ph type="title"/>
          </p:nvPr>
        </p:nvSpPr>
        <p:spPr>
          <a:xfrm>
            <a:off x="1000941" y="685801"/>
            <a:ext cx="3494859" cy="5491162"/>
          </a:xfrm>
        </p:spPr>
        <p:txBody>
          <a:bodyPr>
            <a:normAutofit/>
          </a:bodyPr>
          <a:lstStyle/>
          <a:p>
            <a:r>
              <a:rPr lang="en-GB" b="1" dirty="0"/>
              <a:t>Reliable base for assessment</a:t>
            </a:r>
          </a:p>
        </p:txBody>
      </p:sp>
      <p:graphicFrame>
        <p:nvGraphicFramePr>
          <p:cNvPr id="5" name="Content Placeholder 2">
            <a:extLst>
              <a:ext uri="{FF2B5EF4-FFF2-40B4-BE49-F238E27FC236}">
                <a16:creationId xmlns:a16="http://schemas.microsoft.com/office/drawing/2014/main" id="{D2FAC0A1-B3F6-B8A9-73CA-2861A05F52CE}"/>
              </a:ext>
            </a:extLst>
          </p:cNvPr>
          <p:cNvGraphicFramePr>
            <a:graphicFrameLocks noGrp="1"/>
          </p:cNvGraphicFramePr>
          <p:nvPr>
            <p:ph idx="1"/>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2843482"/>
      </p:ext>
    </p:extLst>
  </p:cSld>
  <p:clrMapOvr>
    <a:masterClrMapping/>
  </p:clrMapOvr>
  <mc:AlternateContent xmlns:mc="http://schemas.openxmlformats.org/markup-compatibility/2006" xmlns:p14="http://schemas.microsoft.com/office/powerpoint/2010/main">
    <mc:Choice Requires="p14">
      <p:transition spd="slow" p14:dur="2000" advTm="52480"/>
    </mc:Choice>
    <mc:Fallback xmlns="">
      <p:transition spd="slow" advTm="5248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2C6F4838-548C-4D8D-95F3-A369F6EB9A58}"/>
              </a:ext>
            </a:extLst>
          </p:cNvPr>
          <p:cNvGraphicFramePr>
            <a:graphicFrameLocks noGrp="1"/>
          </p:cNvGraphicFramePr>
          <p:nvPr/>
        </p:nvGraphicFramePr>
        <p:xfrm>
          <a:off x="1522557" y="3129691"/>
          <a:ext cx="8402412" cy="3337560"/>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861493569"/>
                    </a:ext>
                  </a:extLst>
                </a:gridCol>
                <a:gridCol w="2100603">
                  <a:extLst>
                    <a:ext uri="{9D8B030D-6E8A-4147-A177-3AD203B41FA5}">
                      <a16:colId xmlns:a16="http://schemas.microsoft.com/office/drawing/2014/main" val="2839096729"/>
                    </a:ext>
                  </a:extLst>
                </a:gridCol>
                <a:gridCol w="2100603">
                  <a:extLst>
                    <a:ext uri="{9D8B030D-6E8A-4147-A177-3AD203B41FA5}">
                      <a16:colId xmlns:a16="http://schemas.microsoft.com/office/drawing/2014/main" val="3480846162"/>
                    </a:ext>
                  </a:extLst>
                </a:gridCol>
                <a:gridCol w="2100603">
                  <a:extLst>
                    <a:ext uri="{9D8B030D-6E8A-4147-A177-3AD203B41FA5}">
                      <a16:colId xmlns:a16="http://schemas.microsoft.com/office/drawing/2014/main" val="2054356873"/>
                    </a:ext>
                  </a:extLst>
                </a:gridCol>
              </a:tblGrid>
              <a:tr h="370840">
                <a:tc>
                  <a:txBody>
                    <a:bodyPr/>
                    <a:lstStyle/>
                    <a:p>
                      <a:r>
                        <a:rPr lang="en-GB" dirty="0"/>
                        <a:t>Knowledge</a:t>
                      </a:r>
                    </a:p>
                  </a:txBody>
                  <a:tcPr/>
                </a:tc>
                <a:tc>
                  <a:txBody>
                    <a:bodyPr/>
                    <a:lstStyle/>
                    <a:p>
                      <a:r>
                        <a:rPr lang="en-GB" dirty="0"/>
                        <a:t>Skills</a:t>
                      </a:r>
                    </a:p>
                  </a:txBody>
                  <a:tcPr/>
                </a:tc>
                <a:tc>
                  <a:txBody>
                    <a:bodyPr/>
                    <a:lstStyle/>
                    <a:p>
                      <a:r>
                        <a:rPr lang="en-GB" dirty="0"/>
                        <a:t>Competencies</a:t>
                      </a:r>
                    </a:p>
                  </a:txBody>
                  <a:tcPr/>
                </a:tc>
                <a:tc>
                  <a:txBody>
                    <a:bodyPr/>
                    <a:lstStyle/>
                    <a:p>
                      <a:r>
                        <a:rPr lang="en-GB" dirty="0"/>
                        <a:t>Values/</a:t>
                      </a:r>
                      <a:r>
                        <a:rPr lang="en-GB" dirty="0" err="1"/>
                        <a:t>CoCON</a:t>
                      </a:r>
                      <a:endParaRPr lang="en-GB" dirty="0"/>
                    </a:p>
                  </a:txBody>
                  <a:tcPr/>
                </a:tc>
                <a:extLst>
                  <a:ext uri="{0D108BD9-81ED-4DB2-BD59-A6C34878D82A}">
                    <a16:rowId xmlns:a16="http://schemas.microsoft.com/office/drawing/2014/main" val="3291085771"/>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3239354699"/>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2380459905"/>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3875328805"/>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2406950057"/>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3973686153"/>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928394605"/>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3145224390"/>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2732113391"/>
                  </a:ext>
                </a:extLst>
              </a:tr>
            </a:tbl>
          </a:graphicData>
        </a:graphic>
      </p:graphicFrame>
      <p:sp>
        <p:nvSpPr>
          <p:cNvPr id="6" name="TextBox 5">
            <a:extLst>
              <a:ext uri="{FF2B5EF4-FFF2-40B4-BE49-F238E27FC236}">
                <a16:creationId xmlns:a16="http://schemas.microsoft.com/office/drawing/2014/main" id="{215F40A7-350C-4092-B1CC-8ED20A347476}"/>
              </a:ext>
            </a:extLst>
          </p:cNvPr>
          <p:cNvSpPr txBox="1"/>
          <p:nvPr/>
        </p:nvSpPr>
        <p:spPr>
          <a:xfrm>
            <a:off x="771786" y="578840"/>
            <a:ext cx="10503016" cy="769441"/>
          </a:xfrm>
          <a:prstGeom prst="rect">
            <a:avLst/>
          </a:prstGeom>
          <a:noFill/>
        </p:spPr>
        <p:txBody>
          <a:bodyPr wrap="square" rtlCol="0">
            <a:spAutoFit/>
          </a:bodyPr>
          <a:lstStyle/>
          <a:p>
            <a:r>
              <a:rPr lang="en-GB" sz="4400" dirty="0"/>
              <a:t>Role Analysis</a:t>
            </a:r>
          </a:p>
        </p:txBody>
      </p:sp>
      <p:graphicFrame>
        <p:nvGraphicFramePr>
          <p:cNvPr id="2" name="Table 1">
            <a:extLst>
              <a:ext uri="{FF2B5EF4-FFF2-40B4-BE49-F238E27FC236}">
                <a16:creationId xmlns:a16="http://schemas.microsoft.com/office/drawing/2014/main" id="{7FCB6007-7812-EE45-4C44-251EA122DBDF}"/>
              </a:ext>
            </a:extLst>
          </p:cNvPr>
          <p:cNvGraphicFramePr>
            <a:graphicFrameLocks noGrp="1"/>
          </p:cNvGraphicFramePr>
          <p:nvPr/>
        </p:nvGraphicFramePr>
        <p:xfrm>
          <a:off x="1445555" y="1497306"/>
          <a:ext cx="8402412" cy="1483360"/>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20081425"/>
                    </a:ext>
                  </a:extLst>
                </a:gridCol>
                <a:gridCol w="2100603">
                  <a:extLst>
                    <a:ext uri="{9D8B030D-6E8A-4147-A177-3AD203B41FA5}">
                      <a16:colId xmlns:a16="http://schemas.microsoft.com/office/drawing/2014/main" val="1128609824"/>
                    </a:ext>
                  </a:extLst>
                </a:gridCol>
                <a:gridCol w="2100603">
                  <a:extLst>
                    <a:ext uri="{9D8B030D-6E8A-4147-A177-3AD203B41FA5}">
                      <a16:colId xmlns:a16="http://schemas.microsoft.com/office/drawing/2014/main" val="297827102"/>
                    </a:ext>
                  </a:extLst>
                </a:gridCol>
                <a:gridCol w="2100603">
                  <a:extLst>
                    <a:ext uri="{9D8B030D-6E8A-4147-A177-3AD203B41FA5}">
                      <a16:colId xmlns:a16="http://schemas.microsoft.com/office/drawing/2014/main" val="1830963392"/>
                    </a:ext>
                  </a:extLst>
                </a:gridCol>
              </a:tblGrid>
              <a:tr h="370840">
                <a:tc gridSpan="4">
                  <a:txBody>
                    <a:bodyPr/>
                    <a:lstStyle/>
                    <a:p>
                      <a:pPr algn="ctr"/>
                      <a:r>
                        <a:rPr lang="en-GB" sz="1200" b="1" dirty="0">
                          <a:solidFill>
                            <a:schemeClr val="tx1"/>
                          </a:solidFill>
                        </a:rPr>
                        <a:t>OUTPUTS/OUTCOMES</a:t>
                      </a: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extLst>
                  <a:ext uri="{0D108BD9-81ED-4DB2-BD59-A6C34878D82A}">
                    <a16:rowId xmlns:a16="http://schemas.microsoft.com/office/drawing/2014/main" val="1628583985"/>
                  </a:ext>
                </a:extLst>
              </a:tr>
              <a:tr h="370840">
                <a:tc>
                  <a:txBody>
                    <a:bodyPr/>
                    <a:lstStyle/>
                    <a:p>
                      <a:endParaRPr lang="en-GB" sz="1200" b="1" dirty="0">
                        <a:solidFill>
                          <a:schemeClr val="tx1"/>
                        </a:solidFill>
                      </a:endParaRPr>
                    </a:p>
                  </a:txBody>
                  <a:tcPr>
                    <a:solidFill>
                      <a:srgbClr val="92D050"/>
                    </a:solidFill>
                  </a:tcPr>
                </a:tc>
                <a:tc>
                  <a:txBody>
                    <a:bodyPr/>
                    <a:lstStyle/>
                    <a:p>
                      <a:endParaRPr lang="en-GB" sz="1200" b="1" dirty="0">
                        <a:solidFill>
                          <a:schemeClr val="tx1"/>
                        </a:solidFill>
                      </a:endParaRPr>
                    </a:p>
                  </a:txBody>
                  <a:tcPr>
                    <a:solidFill>
                      <a:srgbClr val="92D050"/>
                    </a:solidFill>
                  </a:tcPr>
                </a:tc>
                <a:tc>
                  <a:txBody>
                    <a:bodyPr/>
                    <a:lstStyle/>
                    <a:p>
                      <a:endParaRPr lang="en-GB" sz="1200" b="1" dirty="0">
                        <a:solidFill>
                          <a:schemeClr val="tx1"/>
                        </a:solidFill>
                      </a:endParaRPr>
                    </a:p>
                  </a:txBody>
                  <a:tcPr>
                    <a:solidFill>
                      <a:srgbClr val="92D050"/>
                    </a:solidFill>
                  </a:tcPr>
                </a:tc>
                <a:tc>
                  <a:txBody>
                    <a:bodyPr/>
                    <a:lstStyle/>
                    <a:p>
                      <a:endParaRPr lang="en-GB" sz="1200" b="1" dirty="0">
                        <a:solidFill>
                          <a:schemeClr val="tx1"/>
                        </a:solidFill>
                      </a:endParaRPr>
                    </a:p>
                  </a:txBody>
                  <a:tcPr>
                    <a:solidFill>
                      <a:srgbClr val="92D050"/>
                    </a:solidFill>
                  </a:tcPr>
                </a:tc>
                <a:extLst>
                  <a:ext uri="{0D108BD9-81ED-4DB2-BD59-A6C34878D82A}">
                    <a16:rowId xmlns:a16="http://schemas.microsoft.com/office/drawing/2014/main" val="4051865385"/>
                  </a:ext>
                </a:extLst>
              </a:tr>
              <a:tr h="370840">
                <a:tc>
                  <a:txBody>
                    <a:bodyPr/>
                    <a:lstStyle/>
                    <a:p>
                      <a:endParaRPr lang="en-GB" sz="1200" b="1" dirty="0">
                        <a:solidFill>
                          <a:schemeClr val="tx1"/>
                        </a:solidFill>
                      </a:endParaRPr>
                    </a:p>
                  </a:txBody>
                  <a:tcPr>
                    <a:solidFill>
                      <a:srgbClr val="92D050"/>
                    </a:solidFill>
                  </a:tcPr>
                </a:tc>
                <a:tc>
                  <a:txBody>
                    <a:bodyPr/>
                    <a:lstStyle/>
                    <a:p>
                      <a:endParaRPr lang="en-GB" sz="1200" b="1" dirty="0">
                        <a:solidFill>
                          <a:schemeClr val="tx1"/>
                        </a:solidFill>
                      </a:endParaRPr>
                    </a:p>
                  </a:txBody>
                  <a:tcPr>
                    <a:solidFill>
                      <a:srgbClr val="92D050"/>
                    </a:solidFill>
                  </a:tcPr>
                </a:tc>
                <a:tc>
                  <a:txBody>
                    <a:bodyPr/>
                    <a:lstStyle/>
                    <a:p>
                      <a:endParaRPr lang="en-GB" sz="1200" b="1" dirty="0">
                        <a:solidFill>
                          <a:schemeClr val="tx1"/>
                        </a:solidFill>
                      </a:endParaRPr>
                    </a:p>
                  </a:txBody>
                  <a:tcPr>
                    <a:solidFill>
                      <a:srgbClr val="92D050"/>
                    </a:solidFill>
                  </a:tcPr>
                </a:tc>
                <a:tc>
                  <a:txBody>
                    <a:bodyPr/>
                    <a:lstStyle/>
                    <a:p>
                      <a:endParaRPr lang="en-GB" sz="1200" b="1" dirty="0">
                        <a:solidFill>
                          <a:schemeClr val="tx1"/>
                        </a:solidFill>
                      </a:endParaRPr>
                    </a:p>
                  </a:txBody>
                  <a:tcPr>
                    <a:solidFill>
                      <a:srgbClr val="92D050"/>
                    </a:solidFill>
                  </a:tcPr>
                </a:tc>
                <a:extLst>
                  <a:ext uri="{0D108BD9-81ED-4DB2-BD59-A6C34878D82A}">
                    <a16:rowId xmlns:a16="http://schemas.microsoft.com/office/drawing/2014/main" val="2561938741"/>
                  </a:ext>
                </a:extLst>
              </a:tr>
              <a:tr h="370840">
                <a:tc>
                  <a:txBody>
                    <a:bodyPr/>
                    <a:lstStyle/>
                    <a:p>
                      <a:endParaRPr lang="en-GB" sz="1200" b="1" dirty="0">
                        <a:solidFill>
                          <a:schemeClr val="tx1"/>
                        </a:solidFill>
                      </a:endParaRPr>
                    </a:p>
                  </a:txBody>
                  <a:tcPr>
                    <a:solidFill>
                      <a:srgbClr val="92D050"/>
                    </a:solidFill>
                  </a:tcPr>
                </a:tc>
                <a:tc>
                  <a:txBody>
                    <a:bodyPr/>
                    <a:lstStyle/>
                    <a:p>
                      <a:endParaRPr lang="en-GB" sz="1200" b="1" dirty="0">
                        <a:solidFill>
                          <a:schemeClr val="tx1"/>
                        </a:solidFill>
                      </a:endParaRPr>
                    </a:p>
                  </a:txBody>
                  <a:tcPr>
                    <a:solidFill>
                      <a:srgbClr val="92D050"/>
                    </a:solidFill>
                  </a:tcPr>
                </a:tc>
                <a:tc>
                  <a:txBody>
                    <a:bodyPr/>
                    <a:lstStyle/>
                    <a:p>
                      <a:endParaRPr lang="en-GB" sz="1200" dirty="0"/>
                    </a:p>
                  </a:txBody>
                  <a:tcPr>
                    <a:solidFill>
                      <a:srgbClr val="92D050"/>
                    </a:solidFill>
                  </a:tcPr>
                </a:tc>
                <a:tc>
                  <a:txBody>
                    <a:bodyPr/>
                    <a:lstStyle/>
                    <a:p>
                      <a:endParaRPr lang="en-GB" sz="1200" dirty="0"/>
                    </a:p>
                  </a:txBody>
                  <a:tcPr>
                    <a:solidFill>
                      <a:srgbClr val="92D050"/>
                    </a:solidFill>
                  </a:tcPr>
                </a:tc>
                <a:extLst>
                  <a:ext uri="{0D108BD9-81ED-4DB2-BD59-A6C34878D82A}">
                    <a16:rowId xmlns:a16="http://schemas.microsoft.com/office/drawing/2014/main" val="178495787"/>
                  </a:ext>
                </a:extLst>
              </a:tr>
            </a:tbl>
          </a:graphicData>
        </a:graphic>
      </p:graphicFrame>
    </p:spTree>
    <p:extLst>
      <p:ext uri="{BB962C8B-B14F-4D97-AF65-F5344CB8AC3E}">
        <p14:creationId xmlns:p14="http://schemas.microsoft.com/office/powerpoint/2010/main" val="1060982154"/>
      </p:ext>
    </p:extLst>
  </p:cSld>
  <p:clrMapOvr>
    <a:masterClrMapping/>
  </p:clrMapOvr>
  <mc:AlternateContent xmlns:mc="http://schemas.openxmlformats.org/markup-compatibility/2006" xmlns:p14="http://schemas.microsoft.com/office/powerpoint/2010/main">
    <mc:Choice Requires="p14">
      <p:transition spd="slow" p14:dur="2000" advTm="48730"/>
    </mc:Choice>
    <mc:Fallback xmlns="">
      <p:transition spd="slow" advTm="4873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68212F-8A03-471E-B4E3-272D5119BDDF}"/>
              </a:ext>
            </a:extLst>
          </p:cNvPr>
          <p:cNvSpPr>
            <a:spLocks noGrp="1"/>
          </p:cNvSpPr>
          <p:nvPr>
            <p:ph type="title"/>
          </p:nvPr>
        </p:nvSpPr>
        <p:spPr>
          <a:xfrm>
            <a:off x="686834" y="1153572"/>
            <a:ext cx="3200400" cy="4461163"/>
          </a:xfrm>
        </p:spPr>
        <p:txBody>
          <a:bodyPr>
            <a:normAutofit/>
          </a:bodyPr>
          <a:lstStyle/>
          <a:p>
            <a:r>
              <a:rPr lang="en-GB" sz="3700">
                <a:solidFill>
                  <a:srgbClr val="FFFFFF"/>
                </a:solidFill>
              </a:rPr>
              <a:t>Mortgage Adviser Role – Key responsibilities</a:t>
            </a:r>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ectangle 1">
            <a:extLst>
              <a:ext uri="{FF2B5EF4-FFF2-40B4-BE49-F238E27FC236}">
                <a16:creationId xmlns:a16="http://schemas.microsoft.com/office/drawing/2014/main" id="{97552681-236E-4A13-9C77-2789A40275B1}"/>
              </a:ext>
            </a:extLst>
          </p:cNvPr>
          <p:cNvSpPr>
            <a:spLocks noGrp="1" noChangeArrowheads="1"/>
          </p:cNvSpPr>
          <p:nvPr>
            <p:ph idx="1"/>
          </p:nvPr>
        </p:nvSpPr>
        <p:spPr bwMode="auto">
          <a:xfrm>
            <a:off x="4447308" y="591344"/>
            <a:ext cx="6906491" cy="558561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endParaRPr kumimoji="0" lang="en-US" altLang="en-US" sz="2000" b="0" i="0" u="none" strike="noStrike" cap="none" normalizeH="0" baseline="0">
              <a:ln>
                <a:noFill/>
              </a:ln>
              <a:effectLst/>
              <a:latin typeface="Arial" panose="020B0604020202020204" pitchFamily="34" charset="0"/>
              <a:cs typeface="Arial" panose="020B0604020202020204" pitchFamily="34" charset="0"/>
            </a:endParaRP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cs typeface="Arial" panose="020B0604020202020204" pitchFamily="34" charset="0"/>
              </a:rPr>
              <a:t>Meeting performance targets</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cs typeface="Arial" panose="020B0604020202020204" pitchFamily="34" charset="0"/>
              </a:rPr>
              <a:t>Ability to prospect and </a:t>
            </a:r>
            <a:r>
              <a:rPr kumimoji="0" lang="en-US" altLang="en-US" sz="2000" b="0" i="0" u="none" strike="noStrike" cap="none" normalizeH="0" baseline="0" err="1">
                <a:ln>
                  <a:noFill/>
                </a:ln>
                <a:effectLst/>
                <a:latin typeface="Arial" panose="020B0604020202020204" pitchFamily="34" charset="0"/>
                <a:cs typeface="Arial" panose="020B0604020202020204" pitchFamily="34" charset="0"/>
              </a:rPr>
              <a:t>organise</a:t>
            </a:r>
            <a:r>
              <a:rPr kumimoji="0" lang="en-US" altLang="en-US" sz="2000" b="0" i="0" u="none" strike="noStrike" cap="none" normalizeH="0" baseline="0">
                <a:ln>
                  <a:noFill/>
                </a:ln>
                <a:effectLst/>
                <a:latin typeface="Arial" panose="020B0604020202020204" pitchFamily="34" charset="0"/>
                <a:cs typeface="Arial" panose="020B0604020202020204" pitchFamily="34" charset="0"/>
              </a:rPr>
              <a:t> meetings</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cs typeface="Arial" panose="020B0604020202020204" pitchFamily="34" charset="0"/>
              </a:rPr>
              <a:t>Fact-find effectively to establish the client’s current finances and future aspirations.</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cs typeface="Arial" panose="020B0604020202020204" pitchFamily="34" charset="0"/>
              </a:rPr>
              <a:t>Provide high quality professional independent mortgage advice and explain different types of mortgages available</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cs typeface="Arial" panose="020B0604020202020204" pitchFamily="34" charset="0"/>
              </a:rPr>
              <a:t>Explain required insurance products so that clients can make informed choices.</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cs typeface="Arial" panose="020B0604020202020204" pitchFamily="34" charset="0"/>
              </a:rPr>
              <a:t>Communicate with estate agents, mortgage lenders, solicitors and insurance providers.</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cs typeface="Arial" panose="020B0604020202020204" pitchFamily="34" charset="0"/>
              </a:rPr>
              <a:t>Ensure all regulatory documentation completed within the required timescale</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cs typeface="Arial" panose="020B0604020202020204" pitchFamily="34" charset="0"/>
              </a:rPr>
              <a:t>Attend monthly results meeting and present results in all targeted areas to your Sales Manager</a:t>
            </a:r>
          </a:p>
          <a:p>
            <a:pPr marL="0" marR="0" lvl="0" indent="0" defTabSz="914400" rtl="0" eaLnBrk="0" fontAlgn="base" latinLnBrk="0" hangingPunct="0">
              <a:spcBef>
                <a:spcPct val="0"/>
              </a:spcBef>
              <a:spcAft>
                <a:spcPts val="600"/>
              </a:spcAft>
              <a:buClrTx/>
              <a:buSzTx/>
              <a:buFontTx/>
              <a:buChar char="•"/>
              <a:tabLst/>
            </a:pPr>
            <a:r>
              <a:rPr kumimoji="0" lang="en-US" altLang="en-US" sz="2000" b="0" i="0" u="none" strike="noStrike" cap="none" normalizeH="0" baseline="0">
                <a:ln>
                  <a:noFill/>
                </a:ln>
                <a:effectLst/>
                <a:latin typeface="Arial" panose="020B0604020202020204" pitchFamily="34" charset="0"/>
                <a:cs typeface="Arial" panose="020B0604020202020204" pitchFamily="34" charset="0"/>
              </a:rPr>
              <a:t>Maintain Generic knowledge of the financial services industry and knowledge that is deemed necessary</a:t>
            </a:r>
          </a:p>
        </p:txBody>
      </p:sp>
    </p:spTree>
    <p:extLst>
      <p:ext uri="{BB962C8B-B14F-4D97-AF65-F5344CB8AC3E}">
        <p14:creationId xmlns:p14="http://schemas.microsoft.com/office/powerpoint/2010/main" val="4191346980"/>
      </p:ext>
    </p:extLst>
  </p:cSld>
  <p:clrMapOvr>
    <a:masterClrMapping/>
  </p:clrMapOvr>
  <mc:AlternateContent xmlns:mc="http://schemas.openxmlformats.org/markup-compatibility/2006" xmlns:p14="http://schemas.microsoft.com/office/powerpoint/2010/main">
    <mc:Choice Requires="p14">
      <p:transition spd="slow" p14:dur="2000" advTm="53287"/>
    </mc:Choice>
    <mc:Fallback xmlns="">
      <p:transition spd="slow" advTm="53287"/>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2C6F4838-548C-4D8D-95F3-A369F6EB9A58}"/>
              </a:ext>
            </a:extLst>
          </p:cNvPr>
          <p:cNvGraphicFramePr>
            <a:graphicFrameLocks noGrp="1"/>
          </p:cNvGraphicFramePr>
          <p:nvPr/>
        </p:nvGraphicFramePr>
        <p:xfrm>
          <a:off x="1522557" y="3129691"/>
          <a:ext cx="8402412" cy="3337560"/>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861493569"/>
                    </a:ext>
                  </a:extLst>
                </a:gridCol>
                <a:gridCol w="2100603">
                  <a:extLst>
                    <a:ext uri="{9D8B030D-6E8A-4147-A177-3AD203B41FA5}">
                      <a16:colId xmlns:a16="http://schemas.microsoft.com/office/drawing/2014/main" val="2839096729"/>
                    </a:ext>
                  </a:extLst>
                </a:gridCol>
                <a:gridCol w="2100603">
                  <a:extLst>
                    <a:ext uri="{9D8B030D-6E8A-4147-A177-3AD203B41FA5}">
                      <a16:colId xmlns:a16="http://schemas.microsoft.com/office/drawing/2014/main" val="3480846162"/>
                    </a:ext>
                  </a:extLst>
                </a:gridCol>
                <a:gridCol w="2100603">
                  <a:extLst>
                    <a:ext uri="{9D8B030D-6E8A-4147-A177-3AD203B41FA5}">
                      <a16:colId xmlns:a16="http://schemas.microsoft.com/office/drawing/2014/main" val="2054356873"/>
                    </a:ext>
                  </a:extLst>
                </a:gridCol>
              </a:tblGrid>
              <a:tr h="370840">
                <a:tc>
                  <a:txBody>
                    <a:bodyPr/>
                    <a:lstStyle/>
                    <a:p>
                      <a:r>
                        <a:rPr lang="en-GB" dirty="0"/>
                        <a:t>Knowledge</a:t>
                      </a:r>
                    </a:p>
                  </a:txBody>
                  <a:tcPr/>
                </a:tc>
                <a:tc>
                  <a:txBody>
                    <a:bodyPr/>
                    <a:lstStyle/>
                    <a:p>
                      <a:r>
                        <a:rPr lang="en-GB" dirty="0"/>
                        <a:t>Skills</a:t>
                      </a:r>
                    </a:p>
                  </a:txBody>
                  <a:tcPr/>
                </a:tc>
                <a:tc>
                  <a:txBody>
                    <a:bodyPr/>
                    <a:lstStyle/>
                    <a:p>
                      <a:r>
                        <a:rPr lang="en-GB" dirty="0"/>
                        <a:t>Competencies</a:t>
                      </a:r>
                    </a:p>
                  </a:txBody>
                  <a:tcPr/>
                </a:tc>
                <a:tc>
                  <a:txBody>
                    <a:bodyPr/>
                    <a:lstStyle/>
                    <a:p>
                      <a:r>
                        <a:rPr lang="en-GB" dirty="0"/>
                        <a:t>Values/</a:t>
                      </a:r>
                      <a:r>
                        <a:rPr lang="en-GB" dirty="0" err="1"/>
                        <a:t>CoCON</a:t>
                      </a:r>
                      <a:endParaRPr lang="en-GB" dirty="0"/>
                    </a:p>
                  </a:txBody>
                  <a:tcPr/>
                </a:tc>
                <a:extLst>
                  <a:ext uri="{0D108BD9-81ED-4DB2-BD59-A6C34878D82A}">
                    <a16:rowId xmlns:a16="http://schemas.microsoft.com/office/drawing/2014/main" val="3291085771"/>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3239354699"/>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2380459905"/>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3875328805"/>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2406950057"/>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3973686153"/>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928394605"/>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3145224390"/>
                  </a:ext>
                </a:extLst>
              </a:tr>
              <a:tr h="370840">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tc>
                  <a:txBody>
                    <a:bodyPr/>
                    <a:lstStyle/>
                    <a:p>
                      <a:endParaRPr lang="en-GB" dirty="0"/>
                    </a:p>
                  </a:txBody>
                  <a:tcPr>
                    <a:solidFill>
                      <a:srgbClr val="FFC000"/>
                    </a:solidFill>
                  </a:tcPr>
                </a:tc>
                <a:extLst>
                  <a:ext uri="{0D108BD9-81ED-4DB2-BD59-A6C34878D82A}">
                    <a16:rowId xmlns:a16="http://schemas.microsoft.com/office/drawing/2014/main" val="2732113391"/>
                  </a:ext>
                </a:extLst>
              </a:tr>
            </a:tbl>
          </a:graphicData>
        </a:graphic>
      </p:graphicFrame>
      <p:sp>
        <p:nvSpPr>
          <p:cNvPr id="6" name="TextBox 5">
            <a:extLst>
              <a:ext uri="{FF2B5EF4-FFF2-40B4-BE49-F238E27FC236}">
                <a16:creationId xmlns:a16="http://schemas.microsoft.com/office/drawing/2014/main" id="{215F40A7-350C-4092-B1CC-8ED20A347476}"/>
              </a:ext>
            </a:extLst>
          </p:cNvPr>
          <p:cNvSpPr txBox="1"/>
          <p:nvPr/>
        </p:nvSpPr>
        <p:spPr>
          <a:xfrm>
            <a:off x="771786" y="578840"/>
            <a:ext cx="10503016" cy="769441"/>
          </a:xfrm>
          <a:prstGeom prst="rect">
            <a:avLst/>
          </a:prstGeom>
          <a:noFill/>
        </p:spPr>
        <p:txBody>
          <a:bodyPr wrap="square" rtlCol="0">
            <a:spAutoFit/>
          </a:bodyPr>
          <a:lstStyle/>
          <a:p>
            <a:r>
              <a:rPr lang="en-GB" sz="4400" dirty="0"/>
              <a:t>Role Analysis</a:t>
            </a:r>
          </a:p>
        </p:txBody>
      </p:sp>
      <p:graphicFrame>
        <p:nvGraphicFramePr>
          <p:cNvPr id="2" name="Table 1">
            <a:extLst>
              <a:ext uri="{FF2B5EF4-FFF2-40B4-BE49-F238E27FC236}">
                <a16:creationId xmlns:a16="http://schemas.microsoft.com/office/drawing/2014/main" id="{7FCB6007-7812-EE45-4C44-251EA122DBDF}"/>
              </a:ext>
            </a:extLst>
          </p:cNvPr>
          <p:cNvGraphicFramePr>
            <a:graphicFrameLocks noGrp="1"/>
          </p:cNvGraphicFramePr>
          <p:nvPr/>
        </p:nvGraphicFramePr>
        <p:xfrm>
          <a:off x="1522557" y="1440768"/>
          <a:ext cx="8402412" cy="1656080"/>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20081425"/>
                    </a:ext>
                  </a:extLst>
                </a:gridCol>
                <a:gridCol w="2100603">
                  <a:extLst>
                    <a:ext uri="{9D8B030D-6E8A-4147-A177-3AD203B41FA5}">
                      <a16:colId xmlns:a16="http://schemas.microsoft.com/office/drawing/2014/main" val="1128609824"/>
                    </a:ext>
                  </a:extLst>
                </a:gridCol>
                <a:gridCol w="2100603">
                  <a:extLst>
                    <a:ext uri="{9D8B030D-6E8A-4147-A177-3AD203B41FA5}">
                      <a16:colId xmlns:a16="http://schemas.microsoft.com/office/drawing/2014/main" val="297827102"/>
                    </a:ext>
                  </a:extLst>
                </a:gridCol>
                <a:gridCol w="2100603">
                  <a:extLst>
                    <a:ext uri="{9D8B030D-6E8A-4147-A177-3AD203B41FA5}">
                      <a16:colId xmlns:a16="http://schemas.microsoft.com/office/drawing/2014/main" val="1830963392"/>
                    </a:ext>
                  </a:extLst>
                </a:gridCol>
              </a:tblGrid>
              <a:tr h="370840">
                <a:tc gridSpan="4">
                  <a:txBody>
                    <a:bodyPr/>
                    <a:lstStyle/>
                    <a:p>
                      <a:pPr algn="ctr"/>
                      <a:r>
                        <a:rPr lang="en-GB" sz="1200" b="1" dirty="0">
                          <a:solidFill>
                            <a:schemeClr val="tx1"/>
                          </a:solidFill>
                        </a:rPr>
                        <a:t>OUTPUTS/OUTCOMES</a:t>
                      </a: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extLst>
                  <a:ext uri="{0D108BD9-81ED-4DB2-BD59-A6C34878D82A}">
                    <a16:rowId xmlns:a16="http://schemas.microsoft.com/office/drawing/2014/main" val="1693217974"/>
                  </a:ext>
                </a:extLst>
              </a:tr>
              <a:tr h="370840">
                <a:tc>
                  <a:txBody>
                    <a:bodyPr/>
                    <a:lstStyle/>
                    <a:p>
                      <a:r>
                        <a:rPr lang="en-GB" sz="1200" b="1" dirty="0">
                          <a:solidFill>
                            <a:schemeClr val="tx1"/>
                          </a:solidFill>
                        </a:rPr>
                        <a:t>Generate meetings</a:t>
                      </a:r>
                    </a:p>
                  </a:txBody>
                  <a:tcPr>
                    <a:solidFill>
                      <a:srgbClr val="92D050"/>
                    </a:solidFill>
                  </a:tcPr>
                </a:tc>
                <a:tc>
                  <a:txBody>
                    <a:bodyPr/>
                    <a:lstStyle/>
                    <a:p>
                      <a:r>
                        <a:rPr lang="en-GB" sz="1200" b="1" dirty="0">
                          <a:solidFill>
                            <a:schemeClr val="tx1"/>
                          </a:solidFill>
                        </a:rPr>
                        <a:t>Provide advice</a:t>
                      </a:r>
                    </a:p>
                  </a:txBody>
                  <a:tcPr>
                    <a:solidFill>
                      <a:srgbClr val="92D050"/>
                    </a:solidFill>
                  </a:tcPr>
                </a:tc>
                <a:tc>
                  <a:txBody>
                    <a:bodyPr/>
                    <a:lstStyle/>
                    <a:p>
                      <a:r>
                        <a:rPr lang="en-GB" sz="1200" b="1" dirty="0">
                          <a:solidFill>
                            <a:schemeClr val="tx1"/>
                          </a:solidFill>
                        </a:rPr>
                        <a:t>Complete documentation</a:t>
                      </a:r>
                    </a:p>
                  </a:txBody>
                  <a:tcPr>
                    <a:solidFill>
                      <a:srgbClr val="92D050"/>
                    </a:solidFill>
                  </a:tcPr>
                </a:tc>
                <a:tc>
                  <a:txBody>
                    <a:bodyPr/>
                    <a:lstStyle/>
                    <a:p>
                      <a:r>
                        <a:rPr lang="en-GB" sz="1200" b="1" dirty="0">
                          <a:solidFill>
                            <a:schemeClr val="tx1"/>
                          </a:solidFill>
                        </a:rPr>
                        <a:t>Create and submit business reports</a:t>
                      </a:r>
                    </a:p>
                  </a:txBody>
                  <a:tcPr>
                    <a:solidFill>
                      <a:srgbClr val="92D050"/>
                    </a:solidFill>
                  </a:tcPr>
                </a:tc>
                <a:extLst>
                  <a:ext uri="{0D108BD9-81ED-4DB2-BD59-A6C34878D82A}">
                    <a16:rowId xmlns:a16="http://schemas.microsoft.com/office/drawing/2014/main" val="4051865385"/>
                  </a:ext>
                </a:extLst>
              </a:tr>
              <a:tr h="370840">
                <a:tc>
                  <a:txBody>
                    <a:bodyPr/>
                    <a:lstStyle/>
                    <a:p>
                      <a:r>
                        <a:rPr lang="en-GB" sz="1200" b="1" dirty="0">
                          <a:solidFill>
                            <a:schemeClr val="tx1"/>
                          </a:solidFill>
                        </a:rPr>
                        <a:t>Manage appointment diary</a:t>
                      </a:r>
                    </a:p>
                  </a:txBody>
                  <a:tcPr>
                    <a:solidFill>
                      <a:srgbClr val="92D050"/>
                    </a:solidFill>
                  </a:tcPr>
                </a:tc>
                <a:tc>
                  <a:txBody>
                    <a:bodyPr/>
                    <a:lstStyle/>
                    <a:p>
                      <a:r>
                        <a:rPr lang="en-GB" sz="1200" b="1" dirty="0">
                          <a:solidFill>
                            <a:schemeClr val="tx1"/>
                          </a:solidFill>
                        </a:rPr>
                        <a:t>Write client reports</a:t>
                      </a:r>
                    </a:p>
                  </a:txBody>
                  <a:tcPr>
                    <a:solidFill>
                      <a:srgbClr val="92D050"/>
                    </a:solidFill>
                  </a:tcPr>
                </a:tc>
                <a:tc>
                  <a:txBody>
                    <a:bodyPr/>
                    <a:lstStyle/>
                    <a:p>
                      <a:r>
                        <a:rPr lang="en-GB" sz="1200" b="1" dirty="0">
                          <a:solidFill>
                            <a:schemeClr val="tx1"/>
                          </a:solidFill>
                        </a:rPr>
                        <a:t>Update records</a:t>
                      </a:r>
                    </a:p>
                  </a:txBody>
                  <a:tcPr>
                    <a:solidFill>
                      <a:srgbClr val="92D050"/>
                    </a:solidFill>
                  </a:tcPr>
                </a:tc>
                <a:tc>
                  <a:txBody>
                    <a:bodyPr/>
                    <a:lstStyle/>
                    <a:p>
                      <a:r>
                        <a:rPr lang="en-GB" sz="1200" b="1" dirty="0">
                          <a:solidFill>
                            <a:schemeClr val="tx1"/>
                          </a:solidFill>
                        </a:rPr>
                        <a:t>Complete CPD</a:t>
                      </a:r>
                    </a:p>
                  </a:txBody>
                  <a:tcPr>
                    <a:solidFill>
                      <a:srgbClr val="92D050"/>
                    </a:solidFill>
                  </a:tcPr>
                </a:tc>
                <a:extLst>
                  <a:ext uri="{0D108BD9-81ED-4DB2-BD59-A6C34878D82A}">
                    <a16:rowId xmlns:a16="http://schemas.microsoft.com/office/drawing/2014/main" val="2561938741"/>
                  </a:ext>
                </a:extLst>
              </a:tr>
              <a:tr h="370840">
                <a:tc>
                  <a:txBody>
                    <a:bodyPr/>
                    <a:lstStyle/>
                    <a:p>
                      <a:r>
                        <a:rPr lang="en-GB" sz="1200" b="1" dirty="0">
                          <a:solidFill>
                            <a:schemeClr val="tx1"/>
                          </a:solidFill>
                        </a:rPr>
                        <a:t>Conduct fact finds</a:t>
                      </a:r>
                    </a:p>
                  </a:txBody>
                  <a:tcPr>
                    <a:solidFill>
                      <a:srgbClr val="92D050"/>
                    </a:solidFill>
                  </a:tcPr>
                </a:tc>
                <a:tc>
                  <a:txBody>
                    <a:bodyPr/>
                    <a:lstStyle/>
                    <a:p>
                      <a:r>
                        <a:rPr lang="en-GB" sz="1200" b="1" dirty="0">
                          <a:solidFill>
                            <a:schemeClr val="tx1"/>
                          </a:solidFill>
                        </a:rPr>
                        <a:t>Handle communication with parties</a:t>
                      </a:r>
                    </a:p>
                  </a:txBody>
                  <a:tcPr>
                    <a:solidFill>
                      <a:srgbClr val="92D050"/>
                    </a:solidFill>
                  </a:tcPr>
                </a:tc>
                <a:tc>
                  <a:txBody>
                    <a:bodyPr/>
                    <a:lstStyle/>
                    <a:p>
                      <a:endParaRPr lang="en-GB" sz="1200" dirty="0"/>
                    </a:p>
                  </a:txBody>
                  <a:tcPr>
                    <a:solidFill>
                      <a:srgbClr val="92D050"/>
                    </a:solidFill>
                  </a:tcPr>
                </a:tc>
                <a:tc>
                  <a:txBody>
                    <a:bodyPr/>
                    <a:lstStyle/>
                    <a:p>
                      <a:endParaRPr lang="en-GB" sz="1200" dirty="0"/>
                    </a:p>
                  </a:txBody>
                  <a:tcPr>
                    <a:solidFill>
                      <a:srgbClr val="92D050"/>
                    </a:solidFill>
                  </a:tcPr>
                </a:tc>
                <a:extLst>
                  <a:ext uri="{0D108BD9-81ED-4DB2-BD59-A6C34878D82A}">
                    <a16:rowId xmlns:a16="http://schemas.microsoft.com/office/drawing/2014/main" val="178495787"/>
                  </a:ext>
                </a:extLst>
              </a:tr>
            </a:tbl>
          </a:graphicData>
        </a:graphic>
      </p:graphicFrame>
    </p:spTree>
    <p:extLst>
      <p:ext uri="{BB962C8B-B14F-4D97-AF65-F5344CB8AC3E}">
        <p14:creationId xmlns:p14="http://schemas.microsoft.com/office/powerpoint/2010/main" val="1653045720"/>
      </p:ext>
    </p:extLst>
  </p:cSld>
  <p:clrMapOvr>
    <a:masterClrMapping/>
  </p:clrMapOvr>
  <mc:AlternateContent xmlns:mc="http://schemas.openxmlformats.org/markup-compatibility/2006" xmlns:p14="http://schemas.microsoft.com/office/powerpoint/2010/main">
    <mc:Choice Requires="p14">
      <p:transition spd="slow" p14:dur="2000" advTm="30947"/>
    </mc:Choice>
    <mc:Fallback xmlns="">
      <p:transition spd="slow" advTm="30947"/>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C0D13A-6C88-4156-9D28-CEB5F7EE0CEB}"/>
              </a:ext>
            </a:extLst>
          </p:cNvPr>
          <p:cNvSpPr>
            <a:spLocks noGrp="1"/>
          </p:cNvSpPr>
          <p:nvPr>
            <p:ph type="title"/>
          </p:nvPr>
        </p:nvSpPr>
        <p:spPr>
          <a:xfrm>
            <a:off x="686834" y="1153572"/>
            <a:ext cx="3200400" cy="4461163"/>
          </a:xfrm>
        </p:spPr>
        <p:txBody>
          <a:bodyPr>
            <a:normAutofit/>
          </a:bodyPr>
          <a:lstStyle/>
          <a:p>
            <a:r>
              <a:rPr lang="en-GB">
                <a:solidFill>
                  <a:srgbClr val="FFFFFF"/>
                </a:solidFill>
              </a:rPr>
              <a:t>Values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D9C03F6-A9BC-40B9-A0D4-A2BDF1733751}"/>
              </a:ext>
            </a:extLst>
          </p:cNvPr>
          <p:cNvSpPr>
            <a:spLocks noGrp="1"/>
          </p:cNvSpPr>
          <p:nvPr>
            <p:ph idx="1"/>
          </p:nvPr>
        </p:nvSpPr>
        <p:spPr>
          <a:xfrm>
            <a:off x="4447308" y="591344"/>
            <a:ext cx="6906491" cy="5585619"/>
          </a:xfrm>
        </p:spPr>
        <p:txBody>
          <a:bodyPr anchor="ctr">
            <a:normAutofit/>
          </a:bodyPr>
          <a:lstStyle/>
          <a:p>
            <a:pPr marL="0" indent="0">
              <a:buNone/>
            </a:pPr>
            <a:r>
              <a:rPr lang="en-GB" sz="2000"/>
              <a:t>How we conduct our business is just as important as what we do. Our core values are the principles that guide us daily in helping our customers achieve financial prosperity and peace of mind. At all times, we strive to distinguish our company as an admired financial services leader and trusted brand that is differentiated by top talent and innovative solutions for all stages of life.</a:t>
            </a:r>
          </a:p>
          <a:p>
            <a:pPr marL="0" indent="0">
              <a:buNone/>
            </a:pPr>
            <a:endParaRPr lang="en-GB" sz="2000"/>
          </a:p>
          <a:p>
            <a:pPr lvl="0"/>
            <a:r>
              <a:rPr lang="en-GB" sz="2000"/>
              <a:t>Worthy of Trust: We keep our promises and are committed to doing business the right way.</a:t>
            </a:r>
          </a:p>
          <a:p>
            <a:pPr lvl="0"/>
            <a:r>
              <a:rPr lang="en-GB" sz="2000"/>
              <a:t>Customer Focused: We provide quality products and services that meet our customers' needs.</a:t>
            </a:r>
          </a:p>
          <a:p>
            <a:pPr lvl="0"/>
            <a:r>
              <a:rPr lang="en-GB" sz="2000"/>
              <a:t>Respect for Each Other: We are inclusive and collaborative, and individuals with diverse backgrounds and talents can contribute and grow.</a:t>
            </a:r>
          </a:p>
          <a:p>
            <a:pPr lvl="0"/>
            <a:r>
              <a:rPr lang="en-GB" sz="2000"/>
              <a:t>Winning with Integrity: We are passionate about becoming the unrivaled industry leader by achieving superior results for our customers, shareholders, and communities.</a:t>
            </a:r>
          </a:p>
          <a:p>
            <a:endParaRPr lang="en-GB" sz="2000"/>
          </a:p>
        </p:txBody>
      </p:sp>
    </p:spTree>
    <p:extLst>
      <p:ext uri="{BB962C8B-B14F-4D97-AF65-F5344CB8AC3E}">
        <p14:creationId xmlns:p14="http://schemas.microsoft.com/office/powerpoint/2010/main" val="1935776416"/>
      </p:ext>
    </p:extLst>
  </p:cSld>
  <p:clrMapOvr>
    <a:masterClrMapping/>
  </p:clrMapOvr>
  <mc:AlternateContent xmlns:mc="http://schemas.openxmlformats.org/markup-compatibility/2006" xmlns:p14="http://schemas.microsoft.com/office/powerpoint/2010/main">
    <mc:Choice Requires="p14">
      <p:transition spd="slow" p14:dur="2000" advTm="35845"/>
    </mc:Choice>
    <mc:Fallback xmlns="">
      <p:transition spd="slow" advTm="35845"/>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2C6F4838-548C-4D8D-95F3-A369F6EB9A58}"/>
              </a:ext>
            </a:extLst>
          </p:cNvPr>
          <p:cNvGraphicFramePr>
            <a:graphicFrameLocks noGrp="1"/>
          </p:cNvGraphicFramePr>
          <p:nvPr/>
        </p:nvGraphicFramePr>
        <p:xfrm>
          <a:off x="1522557" y="3129691"/>
          <a:ext cx="8402412" cy="3444500"/>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861493569"/>
                    </a:ext>
                  </a:extLst>
                </a:gridCol>
                <a:gridCol w="2100603">
                  <a:extLst>
                    <a:ext uri="{9D8B030D-6E8A-4147-A177-3AD203B41FA5}">
                      <a16:colId xmlns:a16="http://schemas.microsoft.com/office/drawing/2014/main" val="2839096729"/>
                    </a:ext>
                  </a:extLst>
                </a:gridCol>
                <a:gridCol w="2100603">
                  <a:extLst>
                    <a:ext uri="{9D8B030D-6E8A-4147-A177-3AD203B41FA5}">
                      <a16:colId xmlns:a16="http://schemas.microsoft.com/office/drawing/2014/main" val="3480846162"/>
                    </a:ext>
                  </a:extLst>
                </a:gridCol>
                <a:gridCol w="2100603">
                  <a:extLst>
                    <a:ext uri="{9D8B030D-6E8A-4147-A177-3AD203B41FA5}">
                      <a16:colId xmlns:a16="http://schemas.microsoft.com/office/drawing/2014/main" val="2054356873"/>
                    </a:ext>
                  </a:extLst>
                </a:gridCol>
              </a:tblGrid>
              <a:tr h="307874">
                <a:tc>
                  <a:txBody>
                    <a:bodyPr/>
                    <a:lstStyle/>
                    <a:p>
                      <a:r>
                        <a:rPr lang="en-GB" dirty="0"/>
                        <a:t>Knowledge</a:t>
                      </a:r>
                    </a:p>
                  </a:txBody>
                  <a:tcPr/>
                </a:tc>
                <a:tc>
                  <a:txBody>
                    <a:bodyPr/>
                    <a:lstStyle/>
                    <a:p>
                      <a:r>
                        <a:rPr lang="en-GB" dirty="0"/>
                        <a:t>Skills</a:t>
                      </a:r>
                    </a:p>
                  </a:txBody>
                  <a:tcPr/>
                </a:tc>
                <a:tc>
                  <a:txBody>
                    <a:bodyPr/>
                    <a:lstStyle/>
                    <a:p>
                      <a:r>
                        <a:rPr lang="en-GB" dirty="0"/>
                        <a:t>Competencies</a:t>
                      </a:r>
                    </a:p>
                  </a:txBody>
                  <a:tcPr/>
                </a:tc>
                <a:tc>
                  <a:txBody>
                    <a:bodyPr/>
                    <a:lstStyle/>
                    <a:p>
                      <a:r>
                        <a:rPr lang="en-GB" dirty="0"/>
                        <a:t>Values/</a:t>
                      </a:r>
                      <a:r>
                        <a:rPr lang="en-GB" dirty="0" err="1"/>
                        <a:t>CoCON</a:t>
                      </a:r>
                      <a:endParaRPr lang="en-GB" dirty="0"/>
                    </a:p>
                  </a:txBody>
                  <a:tcPr/>
                </a:tc>
                <a:extLst>
                  <a:ext uri="{0D108BD9-81ED-4DB2-BD59-A6C34878D82A}">
                    <a16:rowId xmlns:a16="http://schemas.microsoft.com/office/drawing/2014/main" val="3291085771"/>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Worthy of Trust</a:t>
                      </a:r>
                    </a:p>
                  </a:txBody>
                  <a:tcPr>
                    <a:solidFill>
                      <a:srgbClr val="FFC000"/>
                    </a:solidFill>
                  </a:tcPr>
                </a:tc>
                <a:extLst>
                  <a:ext uri="{0D108BD9-81ED-4DB2-BD59-A6C34878D82A}">
                    <a16:rowId xmlns:a16="http://schemas.microsoft.com/office/drawing/2014/main" val="3239354699"/>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Customer Focused</a:t>
                      </a:r>
                    </a:p>
                  </a:txBody>
                  <a:tcPr>
                    <a:solidFill>
                      <a:srgbClr val="FFC000"/>
                    </a:solidFill>
                  </a:tcPr>
                </a:tc>
                <a:extLst>
                  <a:ext uri="{0D108BD9-81ED-4DB2-BD59-A6C34878D82A}">
                    <a16:rowId xmlns:a16="http://schemas.microsoft.com/office/drawing/2014/main" val="4001347017"/>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Respect for Each Other</a:t>
                      </a:r>
                    </a:p>
                  </a:txBody>
                  <a:tcPr>
                    <a:solidFill>
                      <a:srgbClr val="FFC000"/>
                    </a:solidFill>
                  </a:tcPr>
                </a:tc>
                <a:extLst>
                  <a:ext uri="{0D108BD9-81ED-4DB2-BD59-A6C34878D82A}">
                    <a16:rowId xmlns:a16="http://schemas.microsoft.com/office/drawing/2014/main" val="4125966682"/>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Winning with Integrity</a:t>
                      </a:r>
                    </a:p>
                  </a:txBody>
                  <a:tcPr>
                    <a:solidFill>
                      <a:srgbClr val="FFC000"/>
                    </a:solidFill>
                  </a:tcPr>
                </a:tc>
                <a:extLst>
                  <a:ext uri="{0D108BD9-81ED-4DB2-BD59-A6C34878D82A}">
                    <a16:rowId xmlns:a16="http://schemas.microsoft.com/office/drawing/2014/main" val="2380459905"/>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Integrity</a:t>
                      </a:r>
                    </a:p>
                  </a:txBody>
                  <a:tcPr>
                    <a:solidFill>
                      <a:srgbClr val="FFC000"/>
                    </a:solidFill>
                  </a:tcPr>
                </a:tc>
                <a:extLst>
                  <a:ext uri="{0D108BD9-81ED-4DB2-BD59-A6C34878D82A}">
                    <a16:rowId xmlns:a16="http://schemas.microsoft.com/office/drawing/2014/main" val="3875328805"/>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Due Care</a:t>
                      </a:r>
                    </a:p>
                  </a:txBody>
                  <a:tcPr>
                    <a:solidFill>
                      <a:srgbClr val="FFC000"/>
                    </a:solidFill>
                  </a:tcPr>
                </a:tc>
                <a:extLst>
                  <a:ext uri="{0D108BD9-81ED-4DB2-BD59-A6C34878D82A}">
                    <a16:rowId xmlns:a16="http://schemas.microsoft.com/office/drawing/2014/main" val="2406950057"/>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Open with Regulators</a:t>
                      </a:r>
                    </a:p>
                  </a:txBody>
                  <a:tcPr>
                    <a:solidFill>
                      <a:srgbClr val="FFC000"/>
                    </a:solidFill>
                  </a:tcPr>
                </a:tc>
                <a:extLst>
                  <a:ext uri="{0D108BD9-81ED-4DB2-BD59-A6C34878D82A}">
                    <a16:rowId xmlns:a16="http://schemas.microsoft.com/office/drawing/2014/main" val="3973686153"/>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Good consumer outcomes</a:t>
                      </a:r>
                    </a:p>
                  </a:txBody>
                  <a:tcPr>
                    <a:solidFill>
                      <a:srgbClr val="FFC000"/>
                    </a:solidFill>
                  </a:tcPr>
                </a:tc>
                <a:extLst>
                  <a:ext uri="{0D108BD9-81ED-4DB2-BD59-A6C34878D82A}">
                    <a16:rowId xmlns:a16="http://schemas.microsoft.com/office/drawing/2014/main" val="928394605"/>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Market Conduct</a:t>
                      </a:r>
                    </a:p>
                  </a:txBody>
                  <a:tcPr>
                    <a:solidFill>
                      <a:srgbClr val="FFC000"/>
                    </a:solidFill>
                  </a:tcPr>
                </a:tc>
                <a:extLst>
                  <a:ext uri="{0D108BD9-81ED-4DB2-BD59-A6C34878D82A}">
                    <a16:rowId xmlns:a16="http://schemas.microsoft.com/office/drawing/2014/main" val="3145224390"/>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solidFill>
                            <a:schemeClr val="tx1"/>
                          </a:solidFill>
                        </a:rPr>
                        <a:t>3 Cross cutting rules</a:t>
                      </a:r>
                    </a:p>
                  </a:txBody>
                  <a:tcPr>
                    <a:solidFill>
                      <a:srgbClr val="FFC000"/>
                    </a:solidFill>
                  </a:tcPr>
                </a:tc>
                <a:extLst>
                  <a:ext uri="{0D108BD9-81ED-4DB2-BD59-A6C34878D82A}">
                    <a16:rowId xmlns:a16="http://schemas.microsoft.com/office/drawing/2014/main" val="2732113391"/>
                  </a:ext>
                </a:extLst>
              </a:tr>
            </a:tbl>
          </a:graphicData>
        </a:graphic>
      </p:graphicFrame>
      <p:sp>
        <p:nvSpPr>
          <p:cNvPr id="6" name="TextBox 5">
            <a:extLst>
              <a:ext uri="{FF2B5EF4-FFF2-40B4-BE49-F238E27FC236}">
                <a16:creationId xmlns:a16="http://schemas.microsoft.com/office/drawing/2014/main" id="{215F40A7-350C-4092-B1CC-8ED20A347476}"/>
              </a:ext>
            </a:extLst>
          </p:cNvPr>
          <p:cNvSpPr txBox="1"/>
          <p:nvPr/>
        </p:nvSpPr>
        <p:spPr>
          <a:xfrm>
            <a:off x="771786" y="578840"/>
            <a:ext cx="10503016" cy="769441"/>
          </a:xfrm>
          <a:prstGeom prst="rect">
            <a:avLst/>
          </a:prstGeom>
          <a:noFill/>
        </p:spPr>
        <p:txBody>
          <a:bodyPr wrap="square" rtlCol="0">
            <a:spAutoFit/>
          </a:bodyPr>
          <a:lstStyle/>
          <a:p>
            <a:r>
              <a:rPr lang="en-GB" sz="4400" dirty="0"/>
              <a:t>Role Analysis</a:t>
            </a:r>
          </a:p>
        </p:txBody>
      </p:sp>
      <p:graphicFrame>
        <p:nvGraphicFramePr>
          <p:cNvPr id="2" name="Table 1">
            <a:extLst>
              <a:ext uri="{FF2B5EF4-FFF2-40B4-BE49-F238E27FC236}">
                <a16:creationId xmlns:a16="http://schemas.microsoft.com/office/drawing/2014/main" id="{7FCB6007-7812-EE45-4C44-251EA122DBDF}"/>
              </a:ext>
            </a:extLst>
          </p:cNvPr>
          <p:cNvGraphicFramePr>
            <a:graphicFrameLocks noGrp="1"/>
          </p:cNvGraphicFramePr>
          <p:nvPr/>
        </p:nvGraphicFramePr>
        <p:xfrm>
          <a:off x="1522557" y="1440768"/>
          <a:ext cx="8402412" cy="1656080"/>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20081425"/>
                    </a:ext>
                  </a:extLst>
                </a:gridCol>
                <a:gridCol w="2100603">
                  <a:extLst>
                    <a:ext uri="{9D8B030D-6E8A-4147-A177-3AD203B41FA5}">
                      <a16:colId xmlns:a16="http://schemas.microsoft.com/office/drawing/2014/main" val="1128609824"/>
                    </a:ext>
                  </a:extLst>
                </a:gridCol>
                <a:gridCol w="2100603">
                  <a:extLst>
                    <a:ext uri="{9D8B030D-6E8A-4147-A177-3AD203B41FA5}">
                      <a16:colId xmlns:a16="http://schemas.microsoft.com/office/drawing/2014/main" val="297827102"/>
                    </a:ext>
                  </a:extLst>
                </a:gridCol>
                <a:gridCol w="2100603">
                  <a:extLst>
                    <a:ext uri="{9D8B030D-6E8A-4147-A177-3AD203B41FA5}">
                      <a16:colId xmlns:a16="http://schemas.microsoft.com/office/drawing/2014/main" val="1830963392"/>
                    </a:ext>
                  </a:extLst>
                </a:gridCol>
              </a:tblGrid>
              <a:tr h="370840">
                <a:tc gridSpan="4">
                  <a:txBody>
                    <a:bodyPr/>
                    <a:lstStyle/>
                    <a:p>
                      <a:pPr algn="ctr"/>
                      <a:r>
                        <a:rPr lang="en-GB" sz="1200" b="1" dirty="0">
                          <a:solidFill>
                            <a:schemeClr val="tx1"/>
                          </a:solidFill>
                        </a:rPr>
                        <a:t>OUTPUTS/OUTCOMES</a:t>
                      </a: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extLst>
                  <a:ext uri="{0D108BD9-81ED-4DB2-BD59-A6C34878D82A}">
                    <a16:rowId xmlns:a16="http://schemas.microsoft.com/office/drawing/2014/main" val="1693217974"/>
                  </a:ext>
                </a:extLst>
              </a:tr>
              <a:tr h="370840">
                <a:tc>
                  <a:txBody>
                    <a:bodyPr/>
                    <a:lstStyle/>
                    <a:p>
                      <a:r>
                        <a:rPr lang="en-GB" sz="1200" b="1" dirty="0">
                          <a:solidFill>
                            <a:schemeClr val="tx1"/>
                          </a:solidFill>
                        </a:rPr>
                        <a:t>Generate meetings</a:t>
                      </a:r>
                    </a:p>
                  </a:txBody>
                  <a:tcPr>
                    <a:solidFill>
                      <a:srgbClr val="92D050"/>
                    </a:solidFill>
                  </a:tcPr>
                </a:tc>
                <a:tc>
                  <a:txBody>
                    <a:bodyPr/>
                    <a:lstStyle/>
                    <a:p>
                      <a:r>
                        <a:rPr lang="en-GB" sz="1200" b="1" dirty="0">
                          <a:solidFill>
                            <a:schemeClr val="tx1"/>
                          </a:solidFill>
                        </a:rPr>
                        <a:t>Provide advice</a:t>
                      </a:r>
                    </a:p>
                  </a:txBody>
                  <a:tcPr>
                    <a:solidFill>
                      <a:srgbClr val="92D050"/>
                    </a:solidFill>
                  </a:tcPr>
                </a:tc>
                <a:tc>
                  <a:txBody>
                    <a:bodyPr/>
                    <a:lstStyle/>
                    <a:p>
                      <a:r>
                        <a:rPr lang="en-GB" sz="1200" b="1" dirty="0">
                          <a:solidFill>
                            <a:schemeClr val="tx1"/>
                          </a:solidFill>
                        </a:rPr>
                        <a:t>Complete documentation</a:t>
                      </a:r>
                    </a:p>
                  </a:txBody>
                  <a:tcPr>
                    <a:solidFill>
                      <a:srgbClr val="92D050"/>
                    </a:solidFill>
                  </a:tcPr>
                </a:tc>
                <a:tc>
                  <a:txBody>
                    <a:bodyPr/>
                    <a:lstStyle/>
                    <a:p>
                      <a:r>
                        <a:rPr lang="en-GB" sz="1200" b="1" dirty="0">
                          <a:solidFill>
                            <a:schemeClr val="tx1"/>
                          </a:solidFill>
                        </a:rPr>
                        <a:t>Create and submit business reports</a:t>
                      </a:r>
                    </a:p>
                  </a:txBody>
                  <a:tcPr>
                    <a:solidFill>
                      <a:srgbClr val="92D050"/>
                    </a:solidFill>
                  </a:tcPr>
                </a:tc>
                <a:extLst>
                  <a:ext uri="{0D108BD9-81ED-4DB2-BD59-A6C34878D82A}">
                    <a16:rowId xmlns:a16="http://schemas.microsoft.com/office/drawing/2014/main" val="4051865385"/>
                  </a:ext>
                </a:extLst>
              </a:tr>
              <a:tr h="370840">
                <a:tc>
                  <a:txBody>
                    <a:bodyPr/>
                    <a:lstStyle/>
                    <a:p>
                      <a:r>
                        <a:rPr lang="en-GB" sz="1200" b="1" dirty="0">
                          <a:solidFill>
                            <a:schemeClr val="tx1"/>
                          </a:solidFill>
                        </a:rPr>
                        <a:t>Manage appointment diary</a:t>
                      </a:r>
                    </a:p>
                  </a:txBody>
                  <a:tcPr>
                    <a:solidFill>
                      <a:srgbClr val="92D050"/>
                    </a:solidFill>
                  </a:tcPr>
                </a:tc>
                <a:tc>
                  <a:txBody>
                    <a:bodyPr/>
                    <a:lstStyle/>
                    <a:p>
                      <a:r>
                        <a:rPr lang="en-GB" sz="1200" b="1" dirty="0">
                          <a:solidFill>
                            <a:schemeClr val="tx1"/>
                          </a:solidFill>
                        </a:rPr>
                        <a:t>Write client reports</a:t>
                      </a:r>
                    </a:p>
                  </a:txBody>
                  <a:tcPr>
                    <a:solidFill>
                      <a:srgbClr val="92D050"/>
                    </a:solidFill>
                  </a:tcPr>
                </a:tc>
                <a:tc>
                  <a:txBody>
                    <a:bodyPr/>
                    <a:lstStyle/>
                    <a:p>
                      <a:r>
                        <a:rPr lang="en-GB" sz="1200" b="1" dirty="0">
                          <a:solidFill>
                            <a:schemeClr val="tx1"/>
                          </a:solidFill>
                        </a:rPr>
                        <a:t>Update records</a:t>
                      </a:r>
                    </a:p>
                  </a:txBody>
                  <a:tcPr>
                    <a:solidFill>
                      <a:srgbClr val="92D050"/>
                    </a:solidFill>
                  </a:tcPr>
                </a:tc>
                <a:tc>
                  <a:txBody>
                    <a:bodyPr/>
                    <a:lstStyle/>
                    <a:p>
                      <a:r>
                        <a:rPr lang="en-GB" sz="1200" b="1" dirty="0">
                          <a:solidFill>
                            <a:schemeClr val="tx1"/>
                          </a:solidFill>
                        </a:rPr>
                        <a:t>Complete CPD</a:t>
                      </a:r>
                    </a:p>
                  </a:txBody>
                  <a:tcPr>
                    <a:solidFill>
                      <a:srgbClr val="92D050"/>
                    </a:solidFill>
                  </a:tcPr>
                </a:tc>
                <a:extLst>
                  <a:ext uri="{0D108BD9-81ED-4DB2-BD59-A6C34878D82A}">
                    <a16:rowId xmlns:a16="http://schemas.microsoft.com/office/drawing/2014/main" val="2561938741"/>
                  </a:ext>
                </a:extLst>
              </a:tr>
              <a:tr h="370840">
                <a:tc>
                  <a:txBody>
                    <a:bodyPr/>
                    <a:lstStyle/>
                    <a:p>
                      <a:r>
                        <a:rPr lang="en-GB" sz="1200" b="1" dirty="0">
                          <a:solidFill>
                            <a:schemeClr val="tx1"/>
                          </a:solidFill>
                        </a:rPr>
                        <a:t>Conduct fact finds</a:t>
                      </a:r>
                    </a:p>
                  </a:txBody>
                  <a:tcPr>
                    <a:solidFill>
                      <a:srgbClr val="92D050"/>
                    </a:solidFill>
                  </a:tcPr>
                </a:tc>
                <a:tc>
                  <a:txBody>
                    <a:bodyPr/>
                    <a:lstStyle/>
                    <a:p>
                      <a:r>
                        <a:rPr lang="en-GB" sz="1200" b="1" dirty="0">
                          <a:solidFill>
                            <a:schemeClr val="tx1"/>
                          </a:solidFill>
                        </a:rPr>
                        <a:t>Handle communication with parties</a:t>
                      </a:r>
                    </a:p>
                  </a:txBody>
                  <a:tcPr>
                    <a:solidFill>
                      <a:srgbClr val="92D050"/>
                    </a:solidFill>
                  </a:tcPr>
                </a:tc>
                <a:tc>
                  <a:txBody>
                    <a:bodyPr/>
                    <a:lstStyle/>
                    <a:p>
                      <a:endParaRPr lang="en-GB" sz="1200" dirty="0"/>
                    </a:p>
                  </a:txBody>
                  <a:tcPr>
                    <a:solidFill>
                      <a:srgbClr val="92D050"/>
                    </a:solidFill>
                  </a:tcPr>
                </a:tc>
                <a:tc>
                  <a:txBody>
                    <a:bodyPr/>
                    <a:lstStyle/>
                    <a:p>
                      <a:endParaRPr lang="en-GB" sz="1200" dirty="0"/>
                    </a:p>
                  </a:txBody>
                  <a:tcPr>
                    <a:solidFill>
                      <a:srgbClr val="92D050"/>
                    </a:solidFill>
                  </a:tcPr>
                </a:tc>
                <a:extLst>
                  <a:ext uri="{0D108BD9-81ED-4DB2-BD59-A6C34878D82A}">
                    <a16:rowId xmlns:a16="http://schemas.microsoft.com/office/drawing/2014/main" val="178495787"/>
                  </a:ext>
                </a:extLst>
              </a:tr>
            </a:tbl>
          </a:graphicData>
        </a:graphic>
      </p:graphicFrame>
    </p:spTree>
    <p:extLst>
      <p:ext uri="{BB962C8B-B14F-4D97-AF65-F5344CB8AC3E}">
        <p14:creationId xmlns:p14="http://schemas.microsoft.com/office/powerpoint/2010/main" val="1615442907"/>
      </p:ext>
    </p:extLst>
  </p:cSld>
  <p:clrMapOvr>
    <a:masterClrMapping/>
  </p:clrMapOvr>
  <mc:AlternateContent xmlns:mc="http://schemas.openxmlformats.org/markup-compatibility/2006" xmlns:p14="http://schemas.microsoft.com/office/powerpoint/2010/main">
    <mc:Choice Requires="p14">
      <p:transition spd="slow" p14:dur="2000" advTm="32389"/>
    </mc:Choice>
    <mc:Fallback xmlns="">
      <p:transition spd="slow" advTm="32389"/>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0A7FA-4499-0E8C-79CC-483F1A1760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39EF75-FAC2-BE54-6085-657CCE8BCD6A}"/>
              </a:ext>
            </a:extLst>
          </p:cNvPr>
          <p:cNvSpPr>
            <a:spLocks noGrp="1"/>
          </p:cNvSpPr>
          <p:nvPr>
            <p:ph type="title"/>
          </p:nvPr>
        </p:nvSpPr>
        <p:spPr/>
        <p:txBody>
          <a:bodyPr/>
          <a:lstStyle/>
          <a:p>
            <a:r>
              <a:rPr lang="en-GB"/>
              <a:t>Knowledge, Skills and Behaviours</a:t>
            </a:r>
            <a:endParaRPr lang="en-GB" dirty="0"/>
          </a:p>
        </p:txBody>
      </p:sp>
      <p:graphicFrame>
        <p:nvGraphicFramePr>
          <p:cNvPr id="5" name="Content Placeholder 2">
            <a:extLst>
              <a:ext uri="{FF2B5EF4-FFF2-40B4-BE49-F238E27FC236}">
                <a16:creationId xmlns:a16="http://schemas.microsoft.com/office/drawing/2014/main" id="{CE6D3B1A-EF70-11F4-623F-64C7927A9F4F}"/>
              </a:ext>
            </a:extLst>
          </p:cNvPr>
          <p:cNvGraphicFramePr>
            <a:graphicFrameLocks noGrp="1"/>
          </p:cNvGraphicFramePr>
          <p:nvPr>
            <p:ph idx="1"/>
          </p:nvPr>
        </p:nvGraphicFramePr>
        <p:xfrm>
          <a:off x="838200" y="1825624"/>
          <a:ext cx="10515600" cy="47691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239282"/>
      </p:ext>
    </p:extLst>
  </p:cSld>
  <p:clrMapOvr>
    <a:masterClrMapping/>
  </p:clrMapOvr>
  <mc:AlternateContent xmlns:mc="http://schemas.openxmlformats.org/markup-compatibility/2006" xmlns:p14="http://schemas.microsoft.com/office/powerpoint/2010/main">
    <mc:Choice Requires="p14">
      <p:transition spd="slow" p14:dur="2000" advTm="27423"/>
    </mc:Choice>
    <mc:Fallback xmlns="">
      <p:transition spd="slow" advTm="27423"/>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83C56-1E13-5FC7-53D3-5E08FBBFF35E}"/>
              </a:ext>
            </a:extLst>
          </p:cNvPr>
          <p:cNvSpPr>
            <a:spLocks noGrp="1"/>
          </p:cNvSpPr>
          <p:nvPr>
            <p:ph type="title"/>
          </p:nvPr>
        </p:nvSpPr>
        <p:spPr>
          <a:xfrm>
            <a:off x="6094105" y="802955"/>
            <a:ext cx="4977976" cy="1454051"/>
          </a:xfrm>
        </p:spPr>
        <p:txBody>
          <a:bodyPr>
            <a:normAutofit/>
          </a:bodyPr>
          <a:lstStyle/>
          <a:p>
            <a:r>
              <a:rPr lang="en-GB" sz="3600" b="1" dirty="0">
                <a:solidFill>
                  <a:schemeClr val="tx2"/>
                </a:solidFill>
              </a:rPr>
              <a:t>Skills  or Competencies?</a:t>
            </a:r>
          </a:p>
        </p:txBody>
      </p:sp>
      <p:pic>
        <p:nvPicPr>
          <p:cNvPr id="7" name="Graphic 6" descr="Light Bulb and Gear">
            <a:extLst>
              <a:ext uri="{FF2B5EF4-FFF2-40B4-BE49-F238E27FC236}">
                <a16:creationId xmlns:a16="http://schemas.microsoft.com/office/drawing/2014/main" id="{59A766D3-377C-8C36-1DC6-409331F8E7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Content Placeholder 2">
            <a:extLst>
              <a:ext uri="{FF2B5EF4-FFF2-40B4-BE49-F238E27FC236}">
                <a16:creationId xmlns:a16="http://schemas.microsoft.com/office/drawing/2014/main" id="{0C83599F-2133-D346-7CAC-4490DBC9979A}"/>
              </a:ext>
            </a:extLst>
          </p:cNvPr>
          <p:cNvSpPr>
            <a:spLocks noGrp="1"/>
          </p:cNvSpPr>
          <p:nvPr>
            <p:ph idx="1"/>
          </p:nvPr>
        </p:nvSpPr>
        <p:spPr>
          <a:xfrm>
            <a:off x="6090574" y="2421682"/>
            <a:ext cx="4977578" cy="3639289"/>
          </a:xfrm>
        </p:spPr>
        <p:txBody>
          <a:bodyPr anchor="ctr">
            <a:normAutofit/>
          </a:bodyPr>
          <a:lstStyle/>
          <a:p>
            <a:r>
              <a:rPr lang="en-GB" sz="1700">
                <a:solidFill>
                  <a:schemeClr val="tx2"/>
                </a:solidFill>
              </a:rPr>
              <a:t>Skill typically relates to a single proficiency</a:t>
            </a:r>
          </a:p>
          <a:p>
            <a:r>
              <a:rPr lang="en-GB" sz="1700">
                <a:solidFill>
                  <a:schemeClr val="tx2"/>
                </a:solidFill>
              </a:rPr>
              <a:t>Competencies often encompass a group of related strengths</a:t>
            </a:r>
          </a:p>
          <a:p>
            <a:r>
              <a:rPr lang="en-GB" sz="1700">
                <a:solidFill>
                  <a:schemeClr val="tx2"/>
                </a:solidFill>
              </a:rPr>
              <a:t>Skills are gained through training and experience</a:t>
            </a:r>
          </a:p>
          <a:p>
            <a:r>
              <a:rPr lang="en-GB" sz="1700">
                <a:solidFill>
                  <a:schemeClr val="tx2"/>
                </a:solidFill>
              </a:rPr>
              <a:t>Skills can be hard or soft</a:t>
            </a:r>
          </a:p>
          <a:p>
            <a:r>
              <a:rPr lang="en-GB" sz="1700">
                <a:solidFill>
                  <a:schemeClr val="tx2"/>
                </a:solidFill>
              </a:rPr>
              <a:t>Soft skills are non technical and can apply to a broad range of roles –e.g. interpersonal skills. Hard skills are technical abilities need to perform your role – coding, marketing analytics, graphic design</a:t>
            </a:r>
          </a:p>
          <a:p>
            <a:r>
              <a:rPr lang="en-GB" sz="1700">
                <a:solidFill>
                  <a:schemeClr val="tx2"/>
                </a:solidFill>
              </a:rPr>
              <a:t>Competencies typically combine skills, abilities and knowledge and specific behaviours to succeed in role</a:t>
            </a:r>
          </a:p>
        </p:txBody>
      </p:sp>
    </p:spTree>
    <p:extLst>
      <p:ext uri="{BB962C8B-B14F-4D97-AF65-F5344CB8AC3E}">
        <p14:creationId xmlns:p14="http://schemas.microsoft.com/office/powerpoint/2010/main" val="2644911933"/>
      </p:ext>
    </p:extLst>
  </p:cSld>
  <p:clrMapOvr>
    <a:masterClrMapping/>
  </p:clrMapOvr>
  <mc:AlternateContent xmlns:mc="http://schemas.openxmlformats.org/markup-compatibility/2006" xmlns:p14="http://schemas.microsoft.com/office/powerpoint/2010/main">
    <mc:Choice Requires="p14">
      <p:transition spd="slow" p14:dur="2000" advTm="79597"/>
    </mc:Choice>
    <mc:Fallback xmlns="">
      <p:transition spd="slow" advTm="79597"/>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2C6F4838-548C-4D8D-95F3-A369F6EB9A58}"/>
              </a:ext>
            </a:extLst>
          </p:cNvPr>
          <p:cNvGraphicFramePr>
            <a:graphicFrameLocks noGrp="1"/>
          </p:cNvGraphicFramePr>
          <p:nvPr/>
        </p:nvGraphicFramePr>
        <p:xfrm>
          <a:off x="1522557" y="3129691"/>
          <a:ext cx="8402412" cy="3520159"/>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861493569"/>
                    </a:ext>
                  </a:extLst>
                </a:gridCol>
                <a:gridCol w="2100603">
                  <a:extLst>
                    <a:ext uri="{9D8B030D-6E8A-4147-A177-3AD203B41FA5}">
                      <a16:colId xmlns:a16="http://schemas.microsoft.com/office/drawing/2014/main" val="2839096729"/>
                    </a:ext>
                  </a:extLst>
                </a:gridCol>
                <a:gridCol w="2100603">
                  <a:extLst>
                    <a:ext uri="{9D8B030D-6E8A-4147-A177-3AD203B41FA5}">
                      <a16:colId xmlns:a16="http://schemas.microsoft.com/office/drawing/2014/main" val="3480846162"/>
                    </a:ext>
                  </a:extLst>
                </a:gridCol>
                <a:gridCol w="2100603">
                  <a:extLst>
                    <a:ext uri="{9D8B030D-6E8A-4147-A177-3AD203B41FA5}">
                      <a16:colId xmlns:a16="http://schemas.microsoft.com/office/drawing/2014/main" val="2054356873"/>
                    </a:ext>
                  </a:extLst>
                </a:gridCol>
              </a:tblGrid>
              <a:tr h="307874">
                <a:tc>
                  <a:txBody>
                    <a:bodyPr/>
                    <a:lstStyle/>
                    <a:p>
                      <a:r>
                        <a:rPr lang="en-GB" dirty="0"/>
                        <a:t>Knowledge</a:t>
                      </a:r>
                    </a:p>
                  </a:txBody>
                  <a:tcPr/>
                </a:tc>
                <a:tc>
                  <a:txBody>
                    <a:bodyPr/>
                    <a:lstStyle/>
                    <a:p>
                      <a:r>
                        <a:rPr lang="en-GB" dirty="0"/>
                        <a:t>Skills</a:t>
                      </a:r>
                    </a:p>
                  </a:txBody>
                  <a:tcPr/>
                </a:tc>
                <a:tc>
                  <a:txBody>
                    <a:bodyPr/>
                    <a:lstStyle/>
                    <a:p>
                      <a:r>
                        <a:rPr lang="en-GB" dirty="0"/>
                        <a:t>Competencies</a:t>
                      </a:r>
                    </a:p>
                  </a:txBody>
                  <a:tcPr/>
                </a:tc>
                <a:tc>
                  <a:txBody>
                    <a:bodyPr/>
                    <a:lstStyle/>
                    <a:p>
                      <a:r>
                        <a:rPr lang="en-GB" dirty="0"/>
                        <a:t>Values/</a:t>
                      </a:r>
                      <a:r>
                        <a:rPr lang="en-GB" dirty="0" err="1"/>
                        <a:t>CoCON</a:t>
                      </a:r>
                      <a:endParaRPr lang="en-GB" dirty="0"/>
                    </a:p>
                  </a:txBody>
                  <a:tcPr/>
                </a:tc>
                <a:extLst>
                  <a:ext uri="{0D108BD9-81ED-4DB2-BD59-A6C34878D82A}">
                    <a16:rowId xmlns:a16="http://schemas.microsoft.com/office/drawing/2014/main" val="3291085771"/>
                  </a:ext>
                </a:extLst>
              </a:tr>
              <a:tr h="307874">
                <a:tc>
                  <a:txBody>
                    <a:bodyPr/>
                    <a:lstStyle/>
                    <a:p>
                      <a:r>
                        <a:rPr lang="en-GB" sz="1200" dirty="0">
                          <a:solidFill>
                            <a:schemeClr val="tx1"/>
                          </a:solidFill>
                        </a:rPr>
                        <a:t>CeMAP</a:t>
                      </a:r>
                    </a:p>
                  </a:txBody>
                  <a:tcPr>
                    <a:solidFill>
                      <a:srgbClr val="FFC000"/>
                    </a:solidFill>
                  </a:tcPr>
                </a:tc>
                <a:tc>
                  <a:txBody>
                    <a:bodyPr/>
                    <a:lstStyle/>
                    <a:p>
                      <a:r>
                        <a:rPr lang="en-GB" sz="1200" dirty="0">
                          <a:solidFill>
                            <a:schemeClr val="tx1"/>
                          </a:solidFill>
                        </a:rPr>
                        <a:t>Problem solving</a:t>
                      </a:r>
                    </a:p>
                  </a:txBody>
                  <a:tcPr>
                    <a:solidFill>
                      <a:srgbClr val="FFC000"/>
                    </a:solidFill>
                  </a:tcPr>
                </a:tc>
                <a:tc>
                  <a:txBody>
                    <a:bodyPr/>
                    <a:lstStyle/>
                    <a:p>
                      <a:r>
                        <a:rPr lang="en-GB" sz="1200" dirty="0">
                          <a:solidFill>
                            <a:schemeClr val="tx1"/>
                          </a:solidFill>
                        </a:rPr>
                        <a:t>Communication</a:t>
                      </a:r>
                    </a:p>
                  </a:txBody>
                  <a:tcPr>
                    <a:solidFill>
                      <a:srgbClr val="FFC000"/>
                    </a:solidFill>
                  </a:tcPr>
                </a:tc>
                <a:tc>
                  <a:txBody>
                    <a:bodyPr/>
                    <a:lstStyle/>
                    <a:p>
                      <a:r>
                        <a:rPr lang="en-GB" sz="1200" dirty="0"/>
                        <a:t>Worthy of Trust</a:t>
                      </a:r>
                    </a:p>
                  </a:txBody>
                  <a:tcPr>
                    <a:solidFill>
                      <a:srgbClr val="FFC000"/>
                    </a:solidFill>
                  </a:tcPr>
                </a:tc>
                <a:extLst>
                  <a:ext uri="{0D108BD9-81ED-4DB2-BD59-A6C34878D82A}">
                    <a16:rowId xmlns:a16="http://schemas.microsoft.com/office/drawing/2014/main" val="3239354699"/>
                  </a:ext>
                </a:extLst>
              </a:tr>
              <a:tr h="307874">
                <a:tc>
                  <a:txBody>
                    <a:bodyPr/>
                    <a:lstStyle/>
                    <a:p>
                      <a:r>
                        <a:rPr lang="en-GB" sz="1200" dirty="0">
                          <a:solidFill>
                            <a:schemeClr val="tx1"/>
                          </a:solidFill>
                        </a:rPr>
                        <a:t>Products</a:t>
                      </a:r>
                    </a:p>
                  </a:txBody>
                  <a:tcPr>
                    <a:solidFill>
                      <a:srgbClr val="FFC000"/>
                    </a:solidFill>
                  </a:tcPr>
                </a:tc>
                <a:tc>
                  <a:txBody>
                    <a:bodyPr/>
                    <a:lstStyle/>
                    <a:p>
                      <a:r>
                        <a:rPr lang="en-GB" sz="1200" dirty="0">
                          <a:solidFill>
                            <a:schemeClr val="tx1"/>
                          </a:solidFill>
                        </a:rPr>
                        <a:t>Time management</a:t>
                      </a:r>
                    </a:p>
                  </a:txBody>
                  <a:tcPr>
                    <a:solidFill>
                      <a:srgbClr val="FFC000"/>
                    </a:solidFill>
                  </a:tcPr>
                </a:tc>
                <a:tc>
                  <a:txBody>
                    <a:bodyPr/>
                    <a:lstStyle/>
                    <a:p>
                      <a:r>
                        <a:rPr lang="en-GB" sz="1200" dirty="0">
                          <a:solidFill>
                            <a:schemeClr val="tx1"/>
                          </a:solidFill>
                        </a:rPr>
                        <a:t>Customer Focus</a:t>
                      </a:r>
                    </a:p>
                  </a:txBody>
                  <a:tcPr>
                    <a:solidFill>
                      <a:srgbClr val="FFC000"/>
                    </a:solidFill>
                  </a:tcPr>
                </a:tc>
                <a:tc>
                  <a:txBody>
                    <a:bodyPr/>
                    <a:lstStyle/>
                    <a:p>
                      <a:r>
                        <a:rPr lang="en-GB" sz="1200" dirty="0"/>
                        <a:t>Customer Focused</a:t>
                      </a:r>
                    </a:p>
                  </a:txBody>
                  <a:tcPr>
                    <a:solidFill>
                      <a:srgbClr val="FFC000"/>
                    </a:solidFill>
                  </a:tcPr>
                </a:tc>
                <a:extLst>
                  <a:ext uri="{0D108BD9-81ED-4DB2-BD59-A6C34878D82A}">
                    <a16:rowId xmlns:a16="http://schemas.microsoft.com/office/drawing/2014/main" val="4001347017"/>
                  </a:ext>
                </a:extLst>
              </a:tr>
              <a:tr h="307874">
                <a:tc>
                  <a:txBody>
                    <a:bodyPr/>
                    <a:lstStyle/>
                    <a:p>
                      <a:r>
                        <a:rPr lang="en-GB" sz="1200" dirty="0">
                          <a:solidFill>
                            <a:schemeClr val="tx1"/>
                          </a:solidFill>
                        </a:rPr>
                        <a:t>Advice Process</a:t>
                      </a:r>
                    </a:p>
                  </a:txBody>
                  <a:tcPr>
                    <a:solidFill>
                      <a:srgbClr val="FFC000"/>
                    </a:solidFill>
                  </a:tcPr>
                </a:tc>
                <a:tc>
                  <a:txBody>
                    <a:bodyPr/>
                    <a:lstStyle/>
                    <a:p>
                      <a:r>
                        <a:rPr lang="en-GB" sz="1200" dirty="0">
                          <a:solidFill>
                            <a:schemeClr val="tx1"/>
                          </a:solidFill>
                        </a:rPr>
                        <a:t>Planning</a:t>
                      </a:r>
                    </a:p>
                  </a:txBody>
                  <a:tcPr>
                    <a:solidFill>
                      <a:srgbClr val="FFC000"/>
                    </a:solidFill>
                  </a:tcPr>
                </a:tc>
                <a:tc>
                  <a:txBody>
                    <a:bodyPr/>
                    <a:lstStyle/>
                    <a:p>
                      <a:r>
                        <a:rPr lang="en-GB" sz="1200" dirty="0">
                          <a:solidFill>
                            <a:schemeClr val="tx1"/>
                          </a:solidFill>
                        </a:rPr>
                        <a:t>Integrity</a:t>
                      </a:r>
                    </a:p>
                  </a:txBody>
                  <a:tcPr>
                    <a:solidFill>
                      <a:srgbClr val="FFC000"/>
                    </a:solidFill>
                  </a:tcPr>
                </a:tc>
                <a:tc>
                  <a:txBody>
                    <a:bodyPr/>
                    <a:lstStyle/>
                    <a:p>
                      <a:r>
                        <a:rPr lang="en-GB" sz="1200" dirty="0"/>
                        <a:t>Respect for Each Other</a:t>
                      </a:r>
                    </a:p>
                  </a:txBody>
                  <a:tcPr>
                    <a:solidFill>
                      <a:srgbClr val="FFC000"/>
                    </a:solidFill>
                  </a:tcPr>
                </a:tc>
                <a:extLst>
                  <a:ext uri="{0D108BD9-81ED-4DB2-BD59-A6C34878D82A}">
                    <a16:rowId xmlns:a16="http://schemas.microsoft.com/office/drawing/2014/main" val="4125966682"/>
                  </a:ext>
                </a:extLst>
              </a:tr>
              <a:tr h="307874">
                <a:tc>
                  <a:txBody>
                    <a:bodyPr/>
                    <a:lstStyle/>
                    <a:p>
                      <a:r>
                        <a:rPr lang="en-GB" sz="1200" dirty="0">
                          <a:solidFill>
                            <a:schemeClr val="tx1"/>
                          </a:solidFill>
                        </a:rPr>
                        <a:t>Documentation requirements</a:t>
                      </a:r>
                    </a:p>
                  </a:txBody>
                  <a:tcPr>
                    <a:solidFill>
                      <a:srgbClr val="FFC000"/>
                    </a:solidFill>
                  </a:tcPr>
                </a:tc>
                <a:tc>
                  <a:txBody>
                    <a:bodyPr/>
                    <a:lstStyle/>
                    <a:p>
                      <a:endParaRPr lang="en-GB" sz="1200" dirty="0">
                        <a:solidFill>
                          <a:schemeClr val="tx1"/>
                        </a:solidFill>
                      </a:endParaRPr>
                    </a:p>
                  </a:txBody>
                  <a:tcPr>
                    <a:solidFill>
                      <a:srgbClr val="FFC000"/>
                    </a:solidFill>
                  </a:tcPr>
                </a:tc>
                <a:tc>
                  <a:txBody>
                    <a:bodyPr/>
                    <a:lstStyle/>
                    <a:p>
                      <a:r>
                        <a:rPr lang="en-GB" sz="1200" dirty="0">
                          <a:solidFill>
                            <a:schemeClr val="tx1"/>
                          </a:solidFill>
                        </a:rPr>
                        <a:t>Personal Development</a:t>
                      </a:r>
                    </a:p>
                  </a:txBody>
                  <a:tcPr>
                    <a:solidFill>
                      <a:srgbClr val="FFC000"/>
                    </a:solidFill>
                  </a:tcPr>
                </a:tc>
                <a:tc>
                  <a:txBody>
                    <a:bodyPr/>
                    <a:lstStyle/>
                    <a:p>
                      <a:r>
                        <a:rPr lang="en-GB" sz="1200" dirty="0"/>
                        <a:t>Winning with Integrity</a:t>
                      </a:r>
                    </a:p>
                  </a:txBody>
                  <a:tcPr>
                    <a:solidFill>
                      <a:srgbClr val="FFC000"/>
                    </a:solidFill>
                  </a:tcPr>
                </a:tc>
                <a:extLst>
                  <a:ext uri="{0D108BD9-81ED-4DB2-BD59-A6C34878D82A}">
                    <a16:rowId xmlns:a16="http://schemas.microsoft.com/office/drawing/2014/main" val="2380459905"/>
                  </a:ext>
                </a:extLst>
              </a:tr>
              <a:tr h="383533">
                <a:tc>
                  <a:txBody>
                    <a:bodyPr/>
                    <a:lstStyle/>
                    <a:p>
                      <a:r>
                        <a:rPr lang="en-GB" sz="1200" dirty="0">
                          <a:solidFill>
                            <a:schemeClr val="tx1"/>
                          </a:solidFill>
                        </a:rPr>
                        <a:t>Record keeping requirements</a:t>
                      </a:r>
                    </a:p>
                  </a:txBody>
                  <a:tcPr>
                    <a:solidFill>
                      <a:srgbClr val="FFC000"/>
                    </a:solidFill>
                  </a:tcPr>
                </a:tc>
                <a:tc>
                  <a:txBody>
                    <a:bodyPr/>
                    <a:lstStyle/>
                    <a:p>
                      <a:endParaRPr lang="en-GB" sz="1200" dirty="0">
                        <a:solidFill>
                          <a:schemeClr val="tx1"/>
                        </a:solidFill>
                      </a:endParaRPr>
                    </a:p>
                  </a:txBody>
                  <a:tcPr>
                    <a:solidFill>
                      <a:srgbClr val="FFC000"/>
                    </a:solidFill>
                  </a:tcPr>
                </a:tc>
                <a:tc>
                  <a:txBody>
                    <a:bodyPr/>
                    <a:lstStyle/>
                    <a:p>
                      <a:r>
                        <a:rPr lang="en-GB" sz="1200" dirty="0">
                          <a:solidFill>
                            <a:schemeClr val="tx1"/>
                          </a:solidFill>
                        </a:rPr>
                        <a:t>Adaptability</a:t>
                      </a:r>
                    </a:p>
                  </a:txBody>
                  <a:tcPr>
                    <a:solidFill>
                      <a:srgbClr val="FFC000"/>
                    </a:solidFill>
                  </a:tcPr>
                </a:tc>
                <a:tc>
                  <a:txBody>
                    <a:bodyPr/>
                    <a:lstStyle/>
                    <a:p>
                      <a:r>
                        <a:rPr lang="en-GB" sz="1200" dirty="0"/>
                        <a:t>Integrity</a:t>
                      </a:r>
                    </a:p>
                  </a:txBody>
                  <a:tcPr>
                    <a:solidFill>
                      <a:srgbClr val="FFC000"/>
                    </a:solidFill>
                  </a:tcPr>
                </a:tc>
                <a:extLst>
                  <a:ext uri="{0D108BD9-81ED-4DB2-BD59-A6C34878D82A}">
                    <a16:rowId xmlns:a16="http://schemas.microsoft.com/office/drawing/2014/main" val="3875328805"/>
                  </a:ext>
                </a:extLst>
              </a:tr>
              <a:tr h="307874">
                <a:tc>
                  <a:txBody>
                    <a:bodyPr/>
                    <a:lstStyle/>
                    <a:p>
                      <a:endParaRPr lang="en-GB" sz="1200" dirty="0"/>
                    </a:p>
                  </a:txBody>
                  <a:tcPr>
                    <a:solidFill>
                      <a:srgbClr val="FFC000"/>
                    </a:solidFill>
                  </a:tcPr>
                </a:tc>
                <a:tc>
                  <a:txBody>
                    <a:bodyPr/>
                    <a:lstStyle/>
                    <a:p>
                      <a:endParaRPr lang="en-GB" sz="1200" dirty="0">
                        <a:solidFill>
                          <a:schemeClr val="tx1"/>
                        </a:solidFill>
                      </a:endParaRPr>
                    </a:p>
                  </a:txBody>
                  <a:tcPr>
                    <a:solidFill>
                      <a:srgbClr val="FFC000"/>
                    </a:solidFill>
                  </a:tcPr>
                </a:tc>
                <a:tc>
                  <a:txBody>
                    <a:bodyPr/>
                    <a:lstStyle/>
                    <a:p>
                      <a:r>
                        <a:rPr lang="en-GB" sz="1200" dirty="0">
                          <a:solidFill>
                            <a:schemeClr val="tx1"/>
                          </a:solidFill>
                        </a:rPr>
                        <a:t>Teamwork</a:t>
                      </a:r>
                    </a:p>
                  </a:txBody>
                  <a:tcPr>
                    <a:solidFill>
                      <a:srgbClr val="FFC000"/>
                    </a:solidFill>
                  </a:tcPr>
                </a:tc>
                <a:tc>
                  <a:txBody>
                    <a:bodyPr/>
                    <a:lstStyle/>
                    <a:p>
                      <a:r>
                        <a:rPr lang="en-GB" sz="1200" dirty="0"/>
                        <a:t>Due Care</a:t>
                      </a:r>
                    </a:p>
                  </a:txBody>
                  <a:tcPr>
                    <a:solidFill>
                      <a:srgbClr val="FFC000"/>
                    </a:solidFill>
                  </a:tcPr>
                </a:tc>
                <a:extLst>
                  <a:ext uri="{0D108BD9-81ED-4DB2-BD59-A6C34878D82A}">
                    <a16:rowId xmlns:a16="http://schemas.microsoft.com/office/drawing/2014/main" val="2406950057"/>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Open with Regulators</a:t>
                      </a:r>
                    </a:p>
                  </a:txBody>
                  <a:tcPr>
                    <a:solidFill>
                      <a:srgbClr val="FFC000"/>
                    </a:solidFill>
                  </a:tcPr>
                </a:tc>
                <a:extLst>
                  <a:ext uri="{0D108BD9-81ED-4DB2-BD59-A6C34878D82A}">
                    <a16:rowId xmlns:a16="http://schemas.microsoft.com/office/drawing/2014/main" val="3973686153"/>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Good consumer outcomes</a:t>
                      </a:r>
                    </a:p>
                  </a:txBody>
                  <a:tcPr>
                    <a:solidFill>
                      <a:srgbClr val="FFC000"/>
                    </a:solidFill>
                  </a:tcPr>
                </a:tc>
                <a:extLst>
                  <a:ext uri="{0D108BD9-81ED-4DB2-BD59-A6C34878D82A}">
                    <a16:rowId xmlns:a16="http://schemas.microsoft.com/office/drawing/2014/main" val="928394605"/>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Market Conduct</a:t>
                      </a:r>
                    </a:p>
                  </a:txBody>
                  <a:tcPr>
                    <a:solidFill>
                      <a:srgbClr val="FFC000"/>
                    </a:solidFill>
                  </a:tcPr>
                </a:tc>
                <a:extLst>
                  <a:ext uri="{0D108BD9-81ED-4DB2-BD59-A6C34878D82A}">
                    <a16:rowId xmlns:a16="http://schemas.microsoft.com/office/drawing/2014/main" val="3145224390"/>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solidFill>
                            <a:schemeClr val="tx1"/>
                          </a:solidFill>
                        </a:rPr>
                        <a:t>3 Cross cutting rules</a:t>
                      </a:r>
                    </a:p>
                  </a:txBody>
                  <a:tcPr>
                    <a:solidFill>
                      <a:srgbClr val="FFC000"/>
                    </a:solidFill>
                  </a:tcPr>
                </a:tc>
                <a:extLst>
                  <a:ext uri="{0D108BD9-81ED-4DB2-BD59-A6C34878D82A}">
                    <a16:rowId xmlns:a16="http://schemas.microsoft.com/office/drawing/2014/main" val="2732113391"/>
                  </a:ext>
                </a:extLst>
              </a:tr>
            </a:tbl>
          </a:graphicData>
        </a:graphic>
      </p:graphicFrame>
      <p:sp>
        <p:nvSpPr>
          <p:cNvPr id="6" name="TextBox 5">
            <a:extLst>
              <a:ext uri="{FF2B5EF4-FFF2-40B4-BE49-F238E27FC236}">
                <a16:creationId xmlns:a16="http://schemas.microsoft.com/office/drawing/2014/main" id="{215F40A7-350C-4092-B1CC-8ED20A347476}"/>
              </a:ext>
            </a:extLst>
          </p:cNvPr>
          <p:cNvSpPr txBox="1"/>
          <p:nvPr/>
        </p:nvSpPr>
        <p:spPr>
          <a:xfrm>
            <a:off x="771786" y="578840"/>
            <a:ext cx="10503016" cy="769441"/>
          </a:xfrm>
          <a:prstGeom prst="rect">
            <a:avLst/>
          </a:prstGeom>
          <a:noFill/>
        </p:spPr>
        <p:txBody>
          <a:bodyPr wrap="square" rtlCol="0">
            <a:spAutoFit/>
          </a:bodyPr>
          <a:lstStyle/>
          <a:p>
            <a:r>
              <a:rPr lang="en-GB" sz="4400" dirty="0"/>
              <a:t>Role Analysis</a:t>
            </a:r>
          </a:p>
        </p:txBody>
      </p:sp>
      <p:graphicFrame>
        <p:nvGraphicFramePr>
          <p:cNvPr id="2" name="Table 1">
            <a:extLst>
              <a:ext uri="{FF2B5EF4-FFF2-40B4-BE49-F238E27FC236}">
                <a16:creationId xmlns:a16="http://schemas.microsoft.com/office/drawing/2014/main" id="{7FCB6007-7812-EE45-4C44-251EA122DBDF}"/>
              </a:ext>
            </a:extLst>
          </p:cNvPr>
          <p:cNvGraphicFramePr>
            <a:graphicFrameLocks noGrp="1"/>
          </p:cNvGraphicFramePr>
          <p:nvPr/>
        </p:nvGraphicFramePr>
        <p:xfrm>
          <a:off x="1522557" y="1440768"/>
          <a:ext cx="8402412" cy="1656080"/>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20081425"/>
                    </a:ext>
                  </a:extLst>
                </a:gridCol>
                <a:gridCol w="2100603">
                  <a:extLst>
                    <a:ext uri="{9D8B030D-6E8A-4147-A177-3AD203B41FA5}">
                      <a16:colId xmlns:a16="http://schemas.microsoft.com/office/drawing/2014/main" val="1128609824"/>
                    </a:ext>
                  </a:extLst>
                </a:gridCol>
                <a:gridCol w="2100603">
                  <a:extLst>
                    <a:ext uri="{9D8B030D-6E8A-4147-A177-3AD203B41FA5}">
                      <a16:colId xmlns:a16="http://schemas.microsoft.com/office/drawing/2014/main" val="297827102"/>
                    </a:ext>
                  </a:extLst>
                </a:gridCol>
                <a:gridCol w="2100603">
                  <a:extLst>
                    <a:ext uri="{9D8B030D-6E8A-4147-A177-3AD203B41FA5}">
                      <a16:colId xmlns:a16="http://schemas.microsoft.com/office/drawing/2014/main" val="1830963392"/>
                    </a:ext>
                  </a:extLst>
                </a:gridCol>
              </a:tblGrid>
              <a:tr h="370840">
                <a:tc gridSpan="4">
                  <a:txBody>
                    <a:bodyPr/>
                    <a:lstStyle/>
                    <a:p>
                      <a:pPr algn="ctr"/>
                      <a:r>
                        <a:rPr lang="en-GB" sz="1200" b="1" dirty="0">
                          <a:solidFill>
                            <a:schemeClr val="tx1"/>
                          </a:solidFill>
                        </a:rPr>
                        <a:t>OUTPUTS/OUTCOMES</a:t>
                      </a: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extLst>
                  <a:ext uri="{0D108BD9-81ED-4DB2-BD59-A6C34878D82A}">
                    <a16:rowId xmlns:a16="http://schemas.microsoft.com/office/drawing/2014/main" val="1693217974"/>
                  </a:ext>
                </a:extLst>
              </a:tr>
              <a:tr h="370840">
                <a:tc>
                  <a:txBody>
                    <a:bodyPr/>
                    <a:lstStyle/>
                    <a:p>
                      <a:r>
                        <a:rPr lang="en-GB" sz="1200" b="1" dirty="0">
                          <a:solidFill>
                            <a:schemeClr val="tx1"/>
                          </a:solidFill>
                        </a:rPr>
                        <a:t>Generate meetings</a:t>
                      </a:r>
                    </a:p>
                  </a:txBody>
                  <a:tcPr>
                    <a:solidFill>
                      <a:srgbClr val="92D050"/>
                    </a:solidFill>
                  </a:tcPr>
                </a:tc>
                <a:tc>
                  <a:txBody>
                    <a:bodyPr/>
                    <a:lstStyle/>
                    <a:p>
                      <a:r>
                        <a:rPr lang="en-GB" sz="1200" b="1" dirty="0">
                          <a:solidFill>
                            <a:schemeClr val="tx1"/>
                          </a:solidFill>
                        </a:rPr>
                        <a:t>Provide advice</a:t>
                      </a:r>
                    </a:p>
                  </a:txBody>
                  <a:tcPr>
                    <a:solidFill>
                      <a:srgbClr val="92D050"/>
                    </a:solidFill>
                  </a:tcPr>
                </a:tc>
                <a:tc>
                  <a:txBody>
                    <a:bodyPr/>
                    <a:lstStyle/>
                    <a:p>
                      <a:r>
                        <a:rPr lang="en-GB" sz="1200" b="1" dirty="0">
                          <a:solidFill>
                            <a:schemeClr val="tx1"/>
                          </a:solidFill>
                        </a:rPr>
                        <a:t>Complete documentation</a:t>
                      </a:r>
                    </a:p>
                  </a:txBody>
                  <a:tcPr>
                    <a:solidFill>
                      <a:srgbClr val="92D050"/>
                    </a:solidFill>
                  </a:tcPr>
                </a:tc>
                <a:tc>
                  <a:txBody>
                    <a:bodyPr/>
                    <a:lstStyle/>
                    <a:p>
                      <a:r>
                        <a:rPr lang="en-GB" sz="1200" b="1" dirty="0">
                          <a:solidFill>
                            <a:schemeClr val="tx1"/>
                          </a:solidFill>
                        </a:rPr>
                        <a:t>Create and submit business reports</a:t>
                      </a:r>
                    </a:p>
                  </a:txBody>
                  <a:tcPr>
                    <a:solidFill>
                      <a:srgbClr val="92D050"/>
                    </a:solidFill>
                  </a:tcPr>
                </a:tc>
                <a:extLst>
                  <a:ext uri="{0D108BD9-81ED-4DB2-BD59-A6C34878D82A}">
                    <a16:rowId xmlns:a16="http://schemas.microsoft.com/office/drawing/2014/main" val="4051865385"/>
                  </a:ext>
                </a:extLst>
              </a:tr>
              <a:tr h="370840">
                <a:tc>
                  <a:txBody>
                    <a:bodyPr/>
                    <a:lstStyle/>
                    <a:p>
                      <a:r>
                        <a:rPr lang="en-GB" sz="1200" b="1" dirty="0">
                          <a:solidFill>
                            <a:schemeClr val="tx1"/>
                          </a:solidFill>
                        </a:rPr>
                        <a:t>Manage appointment diary</a:t>
                      </a:r>
                    </a:p>
                  </a:txBody>
                  <a:tcPr>
                    <a:solidFill>
                      <a:srgbClr val="92D050"/>
                    </a:solidFill>
                  </a:tcPr>
                </a:tc>
                <a:tc>
                  <a:txBody>
                    <a:bodyPr/>
                    <a:lstStyle/>
                    <a:p>
                      <a:r>
                        <a:rPr lang="en-GB" sz="1200" b="1" dirty="0">
                          <a:solidFill>
                            <a:schemeClr val="tx1"/>
                          </a:solidFill>
                        </a:rPr>
                        <a:t>Write client reports</a:t>
                      </a:r>
                    </a:p>
                  </a:txBody>
                  <a:tcPr>
                    <a:solidFill>
                      <a:srgbClr val="92D050"/>
                    </a:solidFill>
                  </a:tcPr>
                </a:tc>
                <a:tc>
                  <a:txBody>
                    <a:bodyPr/>
                    <a:lstStyle/>
                    <a:p>
                      <a:r>
                        <a:rPr lang="en-GB" sz="1200" b="1" dirty="0">
                          <a:solidFill>
                            <a:schemeClr val="tx1"/>
                          </a:solidFill>
                        </a:rPr>
                        <a:t>Update records</a:t>
                      </a:r>
                    </a:p>
                  </a:txBody>
                  <a:tcPr>
                    <a:solidFill>
                      <a:srgbClr val="92D050"/>
                    </a:solidFill>
                  </a:tcPr>
                </a:tc>
                <a:tc>
                  <a:txBody>
                    <a:bodyPr/>
                    <a:lstStyle/>
                    <a:p>
                      <a:r>
                        <a:rPr lang="en-GB" sz="1200" b="1" dirty="0">
                          <a:solidFill>
                            <a:schemeClr val="tx1"/>
                          </a:solidFill>
                        </a:rPr>
                        <a:t>Complete CPD</a:t>
                      </a:r>
                    </a:p>
                  </a:txBody>
                  <a:tcPr>
                    <a:solidFill>
                      <a:srgbClr val="92D050"/>
                    </a:solidFill>
                  </a:tcPr>
                </a:tc>
                <a:extLst>
                  <a:ext uri="{0D108BD9-81ED-4DB2-BD59-A6C34878D82A}">
                    <a16:rowId xmlns:a16="http://schemas.microsoft.com/office/drawing/2014/main" val="2561938741"/>
                  </a:ext>
                </a:extLst>
              </a:tr>
              <a:tr h="370840">
                <a:tc>
                  <a:txBody>
                    <a:bodyPr/>
                    <a:lstStyle/>
                    <a:p>
                      <a:r>
                        <a:rPr lang="en-GB" sz="1200" b="1" dirty="0">
                          <a:solidFill>
                            <a:schemeClr val="tx1"/>
                          </a:solidFill>
                        </a:rPr>
                        <a:t>Conduct fact finds</a:t>
                      </a:r>
                    </a:p>
                  </a:txBody>
                  <a:tcPr>
                    <a:solidFill>
                      <a:srgbClr val="92D050"/>
                    </a:solidFill>
                  </a:tcPr>
                </a:tc>
                <a:tc>
                  <a:txBody>
                    <a:bodyPr/>
                    <a:lstStyle/>
                    <a:p>
                      <a:r>
                        <a:rPr lang="en-GB" sz="1200" b="1" dirty="0">
                          <a:solidFill>
                            <a:schemeClr val="tx1"/>
                          </a:solidFill>
                        </a:rPr>
                        <a:t>Handle communication with parties</a:t>
                      </a:r>
                    </a:p>
                  </a:txBody>
                  <a:tcPr>
                    <a:solidFill>
                      <a:srgbClr val="92D050"/>
                    </a:solidFill>
                  </a:tcPr>
                </a:tc>
                <a:tc>
                  <a:txBody>
                    <a:bodyPr/>
                    <a:lstStyle/>
                    <a:p>
                      <a:endParaRPr lang="en-GB" sz="1200" dirty="0"/>
                    </a:p>
                  </a:txBody>
                  <a:tcPr>
                    <a:solidFill>
                      <a:srgbClr val="92D050"/>
                    </a:solidFill>
                  </a:tcPr>
                </a:tc>
                <a:tc>
                  <a:txBody>
                    <a:bodyPr/>
                    <a:lstStyle/>
                    <a:p>
                      <a:endParaRPr lang="en-GB" sz="1200" dirty="0"/>
                    </a:p>
                  </a:txBody>
                  <a:tcPr>
                    <a:solidFill>
                      <a:srgbClr val="92D050"/>
                    </a:solidFill>
                  </a:tcPr>
                </a:tc>
                <a:extLst>
                  <a:ext uri="{0D108BD9-81ED-4DB2-BD59-A6C34878D82A}">
                    <a16:rowId xmlns:a16="http://schemas.microsoft.com/office/drawing/2014/main" val="178495787"/>
                  </a:ext>
                </a:extLst>
              </a:tr>
            </a:tbl>
          </a:graphicData>
        </a:graphic>
      </p:graphicFrame>
    </p:spTree>
    <p:extLst>
      <p:ext uri="{BB962C8B-B14F-4D97-AF65-F5344CB8AC3E}">
        <p14:creationId xmlns:p14="http://schemas.microsoft.com/office/powerpoint/2010/main" val="667980100"/>
      </p:ext>
    </p:extLst>
  </p:cSld>
  <p:clrMapOvr>
    <a:masterClrMapping/>
  </p:clrMapOvr>
  <mc:AlternateContent xmlns:mc="http://schemas.openxmlformats.org/markup-compatibility/2006" xmlns:p14="http://schemas.microsoft.com/office/powerpoint/2010/main">
    <mc:Choice Requires="p14">
      <p:transition spd="slow" p14:dur="2000" advTm="22391"/>
    </mc:Choice>
    <mc:Fallback xmlns="">
      <p:transition spd="slow" advTm="22391"/>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50008-CC12-AB99-1631-7CF06E42C51D}"/>
            </a:ext>
          </a:extLst>
        </p:cNvPr>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195FEB42-6C17-3763-1B64-FAE2EE7AF321}"/>
              </a:ext>
            </a:extLst>
          </p:cNvPr>
          <p:cNvGraphicFramePr>
            <a:graphicFrameLocks noGrp="1"/>
          </p:cNvGraphicFramePr>
          <p:nvPr/>
        </p:nvGraphicFramePr>
        <p:xfrm>
          <a:off x="1522557" y="3129691"/>
          <a:ext cx="8402412" cy="3520159"/>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861493569"/>
                    </a:ext>
                  </a:extLst>
                </a:gridCol>
                <a:gridCol w="2100603">
                  <a:extLst>
                    <a:ext uri="{9D8B030D-6E8A-4147-A177-3AD203B41FA5}">
                      <a16:colId xmlns:a16="http://schemas.microsoft.com/office/drawing/2014/main" val="2839096729"/>
                    </a:ext>
                  </a:extLst>
                </a:gridCol>
                <a:gridCol w="2100603">
                  <a:extLst>
                    <a:ext uri="{9D8B030D-6E8A-4147-A177-3AD203B41FA5}">
                      <a16:colId xmlns:a16="http://schemas.microsoft.com/office/drawing/2014/main" val="3480846162"/>
                    </a:ext>
                  </a:extLst>
                </a:gridCol>
                <a:gridCol w="2100603">
                  <a:extLst>
                    <a:ext uri="{9D8B030D-6E8A-4147-A177-3AD203B41FA5}">
                      <a16:colId xmlns:a16="http://schemas.microsoft.com/office/drawing/2014/main" val="2054356873"/>
                    </a:ext>
                  </a:extLst>
                </a:gridCol>
              </a:tblGrid>
              <a:tr h="307874">
                <a:tc>
                  <a:txBody>
                    <a:bodyPr/>
                    <a:lstStyle/>
                    <a:p>
                      <a:r>
                        <a:rPr lang="en-GB" dirty="0"/>
                        <a:t>Knowledge</a:t>
                      </a:r>
                    </a:p>
                  </a:txBody>
                  <a:tcPr/>
                </a:tc>
                <a:tc>
                  <a:txBody>
                    <a:bodyPr/>
                    <a:lstStyle/>
                    <a:p>
                      <a:r>
                        <a:rPr lang="en-GB" dirty="0"/>
                        <a:t>Skills</a:t>
                      </a:r>
                    </a:p>
                  </a:txBody>
                  <a:tcPr/>
                </a:tc>
                <a:tc>
                  <a:txBody>
                    <a:bodyPr/>
                    <a:lstStyle/>
                    <a:p>
                      <a:r>
                        <a:rPr lang="en-GB" dirty="0"/>
                        <a:t>Competencies</a:t>
                      </a:r>
                    </a:p>
                  </a:txBody>
                  <a:tcPr/>
                </a:tc>
                <a:tc>
                  <a:txBody>
                    <a:bodyPr/>
                    <a:lstStyle/>
                    <a:p>
                      <a:r>
                        <a:rPr lang="en-GB" dirty="0"/>
                        <a:t>Values/</a:t>
                      </a:r>
                      <a:r>
                        <a:rPr lang="en-GB" dirty="0" err="1"/>
                        <a:t>CoCON</a:t>
                      </a:r>
                      <a:endParaRPr lang="en-GB" dirty="0"/>
                    </a:p>
                  </a:txBody>
                  <a:tcPr/>
                </a:tc>
                <a:extLst>
                  <a:ext uri="{0D108BD9-81ED-4DB2-BD59-A6C34878D82A}">
                    <a16:rowId xmlns:a16="http://schemas.microsoft.com/office/drawing/2014/main" val="3291085771"/>
                  </a:ext>
                </a:extLst>
              </a:tr>
              <a:tr h="307874">
                <a:tc>
                  <a:txBody>
                    <a:bodyPr/>
                    <a:lstStyle/>
                    <a:p>
                      <a:r>
                        <a:rPr lang="en-GB" sz="1200" dirty="0">
                          <a:solidFill>
                            <a:schemeClr val="tx1"/>
                          </a:solidFill>
                        </a:rPr>
                        <a:t>CeMAP</a:t>
                      </a:r>
                    </a:p>
                  </a:txBody>
                  <a:tcPr>
                    <a:solidFill>
                      <a:srgbClr val="FFC000"/>
                    </a:solidFill>
                  </a:tcPr>
                </a:tc>
                <a:tc>
                  <a:txBody>
                    <a:bodyPr/>
                    <a:lstStyle/>
                    <a:p>
                      <a:r>
                        <a:rPr lang="en-GB" sz="1200" dirty="0">
                          <a:solidFill>
                            <a:schemeClr val="tx1"/>
                          </a:solidFill>
                        </a:rPr>
                        <a:t>Problem solving</a:t>
                      </a:r>
                    </a:p>
                  </a:txBody>
                  <a:tcPr>
                    <a:solidFill>
                      <a:srgbClr val="FFC000"/>
                    </a:solidFill>
                  </a:tcPr>
                </a:tc>
                <a:tc>
                  <a:txBody>
                    <a:bodyPr/>
                    <a:lstStyle/>
                    <a:p>
                      <a:r>
                        <a:rPr lang="en-GB" sz="1200" dirty="0">
                          <a:solidFill>
                            <a:schemeClr val="tx1"/>
                          </a:solidFill>
                        </a:rPr>
                        <a:t>Communication</a:t>
                      </a:r>
                    </a:p>
                  </a:txBody>
                  <a:tcPr>
                    <a:solidFill>
                      <a:srgbClr val="FFC000"/>
                    </a:solidFill>
                  </a:tcPr>
                </a:tc>
                <a:tc>
                  <a:txBody>
                    <a:bodyPr/>
                    <a:lstStyle/>
                    <a:p>
                      <a:r>
                        <a:rPr lang="en-GB" sz="1200" dirty="0"/>
                        <a:t>Worthy of Trust</a:t>
                      </a:r>
                    </a:p>
                  </a:txBody>
                  <a:tcPr>
                    <a:solidFill>
                      <a:srgbClr val="FFC000"/>
                    </a:solidFill>
                  </a:tcPr>
                </a:tc>
                <a:extLst>
                  <a:ext uri="{0D108BD9-81ED-4DB2-BD59-A6C34878D82A}">
                    <a16:rowId xmlns:a16="http://schemas.microsoft.com/office/drawing/2014/main" val="3239354699"/>
                  </a:ext>
                </a:extLst>
              </a:tr>
              <a:tr h="307874">
                <a:tc>
                  <a:txBody>
                    <a:bodyPr/>
                    <a:lstStyle/>
                    <a:p>
                      <a:r>
                        <a:rPr lang="en-GB" sz="1200" dirty="0">
                          <a:solidFill>
                            <a:schemeClr val="tx1"/>
                          </a:solidFill>
                        </a:rPr>
                        <a:t>Products</a:t>
                      </a:r>
                    </a:p>
                  </a:txBody>
                  <a:tcPr>
                    <a:solidFill>
                      <a:srgbClr val="FFC000"/>
                    </a:solidFill>
                  </a:tcPr>
                </a:tc>
                <a:tc>
                  <a:txBody>
                    <a:bodyPr/>
                    <a:lstStyle/>
                    <a:p>
                      <a:r>
                        <a:rPr lang="en-GB" sz="1200" dirty="0">
                          <a:solidFill>
                            <a:schemeClr val="tx1"/>
                          </a:solidFill>
                        </a:rPr>
                        <a:t>Time management</a:t>
                      </a:r>
                    </a:p>
                  </a:txBody>
                  <a:tcPr>
                    <a:solidFill>
                      <a:srgbClr val="FFC000"/>
                    </a:solidFill>
                  </a:tcPr>
                </a:tc>
                <a:tc>
                  <a:txBody>
                    <a:bodyPr/>
                    <a:lstStyle/>
                    <a:p>
                      <a:r>
                        <a:rPr lang="en-GB" sz="1200" dirty="0">
                          <a:solidFill>
                            <a:schemeClr val="tx1"/>
                          </a:solidFill>
                        </a:rPr>
                        <a:t>Customer Focus</a:t>
                      </a:r>
                    </a:p>
                  </a:txBody>
                  <a:tcPr>
                    <a:solidFill>
                      <a:srgbClr val="FFC000"/>
                    </a:solidFill>
                  </a:tcPr>
                </a:tc>
                <a:tc>
                  <a:txBody>
                    <a:bodyPr/>
                    <a:lstStyle/>
                    <a:p>
                      <a:r>
                        <a:rPr lang="en-GB" sz="1200" dirty="0"/>
                        <a:t>Customer Focused</a:t>
                      </a:r>
                    </a:p>
                  </a:txBody>
                  <a:tcPr>
                    <a:solidFill>
                      <a:srgbClr val="FFC000"/>
                    </a:solidFill>
                  </a:tcPr>
                </a:tc>
                <a:extLst>
                  <a:ext uri="{0D108BD9-81ED-4DB2-BD59-A6C34878D82A}">
                    <a16:rowId xmlns:a16="http://schemas.microsoft.com/office/drawing/2014/main" val="4001347017"/>
                  </a:ext>
                </a:extLst>
              </a:tr>
              <a:tr h="307874">
                <a:tc>
                  <a:txBody>
                    <a:bodyPr/>
                    <a:lstStyle/>
                    <a:p>
                      <a:r>
                        <a:rPr lang="en-GB" sz="1200" dirty="0">
                          <a:solidFill>
                            <a:schemeClr val="tx1"/>
                          </a:solidFill>
                        </a:rPr>
                        <a:t>Advice Process</a:t>
                      </a:r>
                    </a:p>
                  </a:txBody>
                  <a:tcPr>
                    <a:solidFill>
                      <a:srgbClr val="FFC000"/>
                    </a:solidFill>
                  </a:tcPr>
                </a:tc>
                <a:tc>
                  <a:txBody>
                    <a:bodyPr/>
                    <a:lstStyle/>
                    <a:p>
                      <a:r>
                        <a:rPr lang="en-GB" sz="1200" dirty="0">
                          <a:solidFill>
                            <a:schemeClr val="tx1"/>
                          </a:solidFill>
                        </a:rPr>
                        <a:t>Planning</a:t>
                      </a:r>
                    </a:p>
                  </a:txBody>
                  <a:tcPr>
                    <a:solidFill>
                      <a:srgbClr val="FFC000"/>
                    </a:solidFill>
                  </a:tcPr>
                </a:tc>
                <a:tc>
                  <a:txBody>
                    <a:bodyPr/>
                    <a:lstStyle/>
                    <a:p>
                      <a:r>
                        <a:rPr lang="en-GB" sz="1200" dirty="0">
                          <a:solidFill>
                            <a:schemeClr val="tx1"/>
                          </a:solidFill>
                        </a:rPr>
                        <a:t>Integrity</a:t>
                      </a:r>
                    </a:p>
                  </a:txBody>
                  <a:tcPr>
                    <a:solidFill>
                      <a:srgbClr val="FFC000"/>
                    </a:solidFill>
                  </a:tcPr>
                </a:tc>
                <a:tc>
                  <a:txBody>
                    <a:bodyPr/>
                    <a:lstStyle/>
                    <a:p>
                      <a:r>
                        <a:rPr lang="en-GB" sz="1200" dirty="0"/>
                        <a:t>Respect for Each Other</a:t>
                      </a:r>
                    </a:p>
                  </a:txBody>
                  <a:tcPr>
                    <a:solidFill>
                      <a:srgbClr val="FFC000"/>
                    </a:solidFill>
                  </a:tcPr>
                </a:tc>
                <a:extLst>
                  <a:ext uri="{0D108BD9-81ED-4DB2-BD59-A6C34878D82A}">
                    <a16:rowId xmlns:a16="http://schemas.microsoft.com/office/drawing/2014/main" val="4125966682"/>
                  </a:ext>
                </a:extLst>
              </a:tr>
              <a:tr h="307874">
                <a:tc>
                  <a:txBody>
                    <a:bodyPr/>
                    <a:lstStyle/>
                    <a:p>
                      <a:r>
                        <a:rPr lang="en-GB" sz="1200" dirty="0">
                          <a:solidFill>
                            <a:schemeClr val="tx1"/>
                          </a:solidFill>
                        </a:rPr>
                        <a:t>Documentation requirements</a:t>
                      </a:r>
                    </a:p>
                  </a:txBody>
                  <a:tcPr>
                    <a:solidFill>
                      <a:srgbClr val="FFC000"/>
                    </a:solidFill>
                  </a:tcPr>
                </a:tc>
                <a:tc>
                  <a:txBody>
                    <a:bodyPr/>
                    <a:lstStyle/>
                    <a:p>
                      <a:endParaRPr lang="en-GB" sz="1200" dirty="0">
                        <a:solidFill>
                          <a:schemeClr val="tx1"/>
                        </a:solidFill>
                      </a:endParaRPr>
                    </a:p>
                  </a:txBody>
                  <a:tcPr>
                    <a:solidFill>
                      <a:srgbClr val="FFC000"/>
                    </a:solidFill>
                  </a:tcPr>
                </a:tc>
                <a:tc>
                  <a:txBody>
                    <a:bodyPr/>
                    <a:lstStyle/>
                    <a:p>
                      <a:r>
                        <a:rPr lang="en-GB" sz="1200" dirty="0">
                          <a:solidFill>
                            <a:schemeClr val="tx1"/>
                          </a:solidFill>
                        </a:rPr>
                        <a:t>Personal Development</a:t>
                      </a:r>
                    </a:p>
                  </a:txBody>
                  <a:tcPr>
                    <a:solidFill>
                      <a:srgbClr val="FFC000"/>
                    </a:solidFill>
                  </a:tcPr>
                </a:tc>
                <a:tc>
                  <a:txBody>
                    <a:bodyPr/>
                    <a:lstStyle/>
                    <a:p>
                      <a:r>
                        <a:rPr lang="en-GB" sz="1200" dirty="0"/>
                        <a:t>Winning with Integrity</a:t>
                      </a:r>
                    </a:p>
                  </a:txBody>
                  <a:tcPr>
                    <a:solidFill>
                      <a:srgbClr val="FFC000"/>
                    </a:solidFill>
                  </a:tcPr>
                </a:tc>
                <a:extLst>
                  <a:ext uri="{0D108BD9-81ED-4DB2-BD59-A6C34878D82A}">
                    <a16:rowId xmlns:a16="http://schemas.microsoft.com/office/drawing/2014/main" val="2380459905"/>
                  </a:ext>
                </a:extLst>
              </a:tr>
              <a:tr h="383533">
                <a:tc>
                  <a:txBody>
                    <a:bodyPr/>
                    <a:lstStyle/>
                    <a:p>
                      <a:r>
                        <a:rPr lang="en-GB" sz="1200" dirty="0">
                          <a:solidFill>
                            <a:schemeClr val="tx1"/>
                          </a:solidFill>
                        </a:rPr>
                        <a:t>Record keeping requirements</a:t>
                      </a:r>
                    </a:p>
                  </a:txBody>
                  <a:tcPr>
                    <a:solidFill>
                      <a:srgbClr val="FFC000"/>
                    </a:solidFill>
                  </a:tcPr>
                </a:tc>
                <a:tc>
                  <a:txBody>
                    <a:bodyPr/>
                    <a:lstStyle/>
                    <a:p>
                      <a:endParaRPr lang="en-GB" sz="1200" dirty="0">
                        <a:solidFill>
                          <a:schemeClr val="tx1"/>
                        </a:solidFill>
                      </a:endParaRPr>
                    </a:p>
                  </a:txBody>
                  <a:tcPr>
                    <a:solidFill>
                      <a:srgbClr val="FFC000"/>
                    </a:solidFill>
                  </a:tcPr>
                </a:tc>
                <a:tc>
                  <a:txBody>
                    <a:bodyPr/>
                    <a:lstStyle/>
                    <a:p>
                      <a:r>
                        <a:rPr lang="en-GB" sz="1200" dirty="0">
                          <a:solidFill>
                            <a:schemeClr val="tx1"/>
                          </a:solidFill>
                        </a:rPr>
                        <a:t>Adaptability</a:t>
                      </a:r>
                    </a:p>
                  </a:txBody>
                  <a:tcPr>
                    <a:solidFill>
                      <a:srgbClr val="FFC000"/>
                    </a:solidFill>
                  </a:tcPr>
                </a:tc>
                <a:tc>
                  <a:txBody>
                    <a:bodyPr/>
                    <a:lstStyle/>
                    <a:p>
                      <a:r>
                        <a:rPr lang="en-GB" sz="1200" dirty="0"/>
                        <a:t>Integrity</a:t>
                      </a:r>
                    </a:p>
                  </a:txBody>
                  <a:tcPr>
                    <a:solidFill>
                      <a:srgbClr val="FFC000"/>
                    </a:solidFill>
                  </a:tcPr>
                </a:tc>
                <a:extLst>
                  <a:ext uri="{0D108BD9-81ED-4DB2-BD59-A6C34878D82A}">
                    <a16:rowId xmlns:a16="http://schemas.microsoft.com/office/drawing/2014/main" val="3875328805"/>
                  </a:ext>
                </a:extLst>
              </a:tr>
              <a:tr h="307874">
                <a:tc>
                  <a:txBody>
                    <a:bodyPr/>
                    <a:lstStyle/>
                    <a:p>
                      <a:endParaRPr lang="en-GB" sz="1200" dirty="0"/>
                    </a:p>
                  </a:txBody>
                  <a:tcPr>
                    <a:solidFill>
                      <a:srgbClr val="FFC000"/>
                    </a:solidFill>
                  </a:tcPr>
                </a:tc>
                <a:tc>
                  <a:txBody>
                    <a:bodyPr/>
                    <a:lstStyle/>
                    <a:p>
                      <a:endParaRPr lang="en-GB" sz="1200" dirty="0">
                        <a:solidFill>
                          <a:schemeClr val="tx1"/>
                        </a:solidFill>
                      </a:endParaRPr>
                    </a:p>
                  </a:txBody>
                  <a:tcPr>
                    <a:solidFill>
                      <a:srgbClr val="FFC000"/>
                    </a:solidFill>
                  </a:tcPr>
                </a:tc>
                <a:tc>
                  <a:txBody>
                    <a:bodyPr/>
                    <a:lstStyle/>
                    <a:p>
                      <a:r>
                        <a:rPr lang="en-GB" sz="1200" dirty="0">
                          <a:solidFill>
                            <a:schemeClr val="tx1"/>
                          </a:solidFill>
                        </a:rPr>
                        <a:t>Teamwork</a:t>
                      </a:r>
                    </a:p>
                  </a:txBody>
                  <a:tcPr>
                    <a:solidFill>
                      <a:srgbClr val="FFC000"/>
                    </a:solidFill>
                  </a:tcPr>
                </a:tc>
                <a:tc>
                  <a:txBody>
                    <a:bodyPr/>
                    <a:lstStyle/>
                    <a:p>
                      <a:r>
                        <a:rPr lang="en-GB" sz="1200" dirty="0"/>
                        <a:t>Due Care</a:t>
                      </a:r>
                    </a:p>
                  </a:txBody>
                  <a:tcPr>
                    <a:solidFill>
                      <a:srgbClr val="FFC000"/>
                    </a:solidFill>
                  </a:tcPr>
                </a:tc>
                <a:extLst>
                  <a:ext uri="{0D108BD9-81ED-4DB2-BD59-A6C34878D82A}">
                    <a16:rowId xmlns:a16="http://schemas.microsoft.com/office/drawing/2014/main" val="2406950057"/>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Open with Regulators</a:t>
                      </a:r>
                    </a:p>
                  </a:txBody>
                  <a:tcPr>
                    <a:solidFill>
                      <a:srgbClr val="FFC000"/>
                    </a:solidFill>
                  </a:tcPr>
                </a:tc>
                <a:extLst>
                  <a:ext uri="{0D108BD9-81ED-4DB2-BD59-A6C34878D82A}">
                    <a16:rowId xmlns:a16="http://schemas.microsoft.com/office/drawing/2014/main" val="3973686153"/>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Good consumer outcomes</a:t>
                      </a:r>
                    </a:p>
                  </a:txBody>
                  <a:tcPr>
                    <a:solidFill>
                      <a:srgbClr val="FFC000"/>
                    </a:solidFill>
                  </a:tcPr>
                </a:tc>
                <a:extLst>
                  <a:ext uri="{0D108BD9-81ED-4DB2-BD59-A6C34878D82A}">
                    <a16:rowId xmlns:a16="http://schemas.microsoft.com/office/drawing/2014/main" val="928394605"/>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t>Market Conduct</a:t>
                      </a:r>
                    </a:p>
                  </a:txBody>
                  <a:tcPr>
                    <a:solidFill>
                      <a:srgbClr val="FFC000"/>
                    </a:solidFill>
                  </a:tcPr>
                </a:tc>
                <a:extLst>
                  <a:ext uri="{0D108BD9-81ED-4DB2-BD59-A6C34878D82A}">
                    <a16:rowId xmlns:a16="http://schemas.microsoft.com/office/drawing/2014/main" val="3145224390"/>
                  </a:ext>
                </a:extLst>
              </a:tr>
              <a:tr h="307874">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endParaRPr lang="en-GB" sz="1200" dirty="0"/>
                    </a:p>
                  </a:txBody>
                  <a:tcPr>
                    <a:solidFill>
                      <a:srgbClr val="FFC000"/>
                    </a:solidFill>
                  </a:tcPr>
                </a:tc>
                <a:tc>
                  <a:txBody>
                    <a:bodyPr/>
                    <a:lstStyle/>
                    <a:p>
                      <a:r>
                        <a:rPr lang="en-GB" sz="1200" dirty="0">
                          <a:solidFill>
                            <a:schemeClr val="tx1"/>
                          </a:solidFill>
                        </a:rPr>
                        <a:t>3 Cross cutting rules</a:t>
                      </a:r>
                    </a:p>
                  </a:txBody>
                  <a:tcPr>
                    <a:solidFill>
                      <a:srgbClr val="FFC000"/>
                    </a:solidFill>
                  </a:tcPr>
                </a:tc>
                <a:extLst>
                  <a:ext uri="{0D108BD9-81ED-4DB2-BD59-A6C34878D82A}">
                    <a16:rowId xmlns:a16="http://schemas.microsoft.com/office/drawing/2014/main" val="2732113391"/>
                  </a:ext>
                </a:extLst>
              </a:tr>
            </a:tbl>
          </a:graphicData>
        </a:graphic>
      </p:graphicFrame>
      <p:sp>
        <p:nvSpPr>
          <p:cNvPr id="6" name="TextBox 5">
            <a:extLst>
              <a:ext uri="{FF2B5EF4-FFF2-40B4-BE49-F238E27FC236}">
                <a16:creationId xmlns:a16="http://schemas.microsoft.com/office/drawing/2014/main" id="{F0451E17-2239-1F10-7FB3-A6873085068F}"/>
              </a:ext>
            </a:extLst>
          </p:cNvPr>
          <p:cNvSpPr txBox="1"/>
          <p:nvPr/>
        </p:nvSpPr>
        <p:spPr>
          <a:xfrm>
            <a:off x="771786" y="578840"/>
            <a:ext cx="10503016" cy="769441"/>
          </a:xfrm>
          <a:prstGeom prst="rect">
            <a:avLst/>
          </a:prstGeom>
          <a:noFill/>
        </p:spPr>
        <p:txBody>
          <a:bodyPr wrap="square" rtlCol="0">
            <a:spAutoFit/>
          </a:bodyPr>
          <a:lstStyle/>
          <a:p>
            <a:r>
              <a:rPr lang="en-GB" sz="4400" dirty="0"/>
              <a:t>Role Analysis</a:t>
            </a:r>
          </a:p>
        </p:txBody>
      </p:sp>
      <p:graphicFrame>
        <p:nvGraphicFramePr>
          <p:cNvPr id="2" name="Table 1">
            <a:extLst>
              <a:ext uri="{FF2B5EF4-FFF2-40B4-BE49-F238E27FC236}">
                <a16:creationId xmlns:a16="http://schemas.microsoft.com/office/drawing/2014/main" id="{37CE0C2A-7DD7-1F98-2E86-E8D2F7E3C8C8}"/>
              </a:ext>
            </a:extLst>
          </p:cNvPr>
          <p:cNvGraphicFramePr>
            <a:graphicFrameLocks noGrp="1"/>
          </p:cNvGraphicFramePr>
          <p:nvPr/>
        </p:nvGraphicFramePr>
        <p:xfrm>
          <a:off x="1522557" y="1440768"/>
          <a:ext cx="8402412" cy="1656080"/>
        </p:xfrm>
        <a:graphic>
          <a:graphicData uri="http://schemas.openxmlformats.org/drawingml/2006/table">
            <a:tbl>
              <a:tblPr firstRow="1" bandRow="1">
                <a:tableStyleId>{21E4AEA4-8DFA-4A89-87EB-49C32662AFE0}</a:tableStyleId>
              </a:tblPr>
              <a:tblGrid>
                <a:gridCol w="2100603">
                  <a:extLst>
                    <a:ext uri="{9D8B030D-6E8A-4147-A177-3AD203B41FA5}">
                      <a16:colId xmlns:a16="http://schemas.microsoft.com/office/drawing/2014/main" val="320081425"/>
                    </a:ext>
                  </a:extLst>
                </a:gridCol>
                <a:gridCol w="2100603">
                  <a:extLst>
                    <a:ext uri="{9D8B030D-6E8A-4147-A177-3AD203B41FA5}">
                      <a16:colId xmlns:a16="http://schemas.microsoft.com/office/drawing/2014/main" val="1128609824"/>
                    </a:ext>
                  </a:extLst>
                </a:gridCol>
                <a:gridCol w="2100603">
                  <a:extLst>
                    <a:ext uri="{9D8B030D-6E8A-4147-A177-3AD203B41FA5}">
                      <a16:colId xmlns:a16="http://schemas.microsoft.com/office/drawing/2014/main" val="297827102"/>
                    </a:ext>
                  </a:extLst>
                </a:gridCol>
                <a:gridCol w="2100603">
                  <a:extLst>
                    <a:ext uri="{9D8B030D-6E8A-4147-A177-3AD203B41FA5}">
                      <a16:colId xmlns:a16="http://schemas.microsoft.com/office/drawing/2014/main" val="1830963392"/>
                    </a:ext>
                  </a:extLst>
                </a:gridCol>
              </a:tblGrid>
              <a:tr h="370840">
                <a:tc gridSpan="4">
                  <a:txBody>
                    <a:bodyPr/>
                    <a:lstStyle/>
                    <a:p>
                      <a:pPr algn="ctr"/>
                      <a:r>
                        <a:rPr lang="en-GB" sz="1200" b="1" dirty="0">
                          <a:solidFill>
                            <a:schemeClr val="tx1"/>
                          </a:solidFill>
                        </a:rPr>
                        <a:t>OUTPUTS/OUTCOMES</a:t>
                      </a: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tc hMerge="1">
                  <a:txBody>
                    <a:bodyPr/>
                    <a:lstStyle/>
                    <a:p>
                      <a:endParaRPr lang="en-GB" sz="1200" b="1" dirty="0">
                        <a:solidFill>
                          <a:schemeClr val="tx1"/>
                        </a:solidFill>
                      </a:endParaRPr>
                    </a:p>
                  </a:txBody>
                  <a:tcPr>
                    <a:solidFill>
                      <a:srgbClr val="92D050"/>
                    </a:solidFill>
                  </a:tcPr>
                </a:tc>
                <a:extLst>
                  <a:ext uri="{0D108BD9-81ED-4DB2-BD59-A6C34878D82A}">
                    <a16:rowId xmlns:a16="http://schemas.microsoft.com/office/drawing/2014/main" val="1693217974"/>
                  </a:ext>
                </a:extLst>
              </a:tr>
              <a:tr h="370840">
                <a:tc>
                  <a:txBody>
                    <a:bodyPr/>
                    <a:lstStyle/>
                    <a:p>
                      <a:r>
                        <a:rPr lang="en-GB" sz="1200" b="1" dirty="0">
                          <a:solidFill>
                            <a:schemeClr val="tx1"/>
                          </a:solidFill>
                        </a:rPr>
                        <a:t>Generate meetings</a:t>
                      </a:r>
                    </a:p>
                  </a:txBody>
                  <a:tcPr>
                    <a:solidFill>
                      <a:srgbClr val="92D050"/>
                    </a:solidFill>
                  </a:tcPr>
                </a:tc>
                <a:tc>
                  <a:txBody>
                    <a:bodyPr/>
                    <a:lstStyle/>
                    <a:p>
                      <a:r>
                        <a:rPr lang="en-GB" sz="1200" b="1" dirty="0">
                          <a:solidFill>
                            <a:schemeClr val="tx1"/>
                          </a:solidFill>
                        </a:rPr>
                        <a:t>Provide advice</a:t>
                      </a:r>
                    </a:p>
                  </a:txBody>
                  <a:tcPr>
                    <a:solidFill>
                      <a:srgbClr val="92D050"/>
                    </a:solidFill>
                  </a:tcPr>
                </a:tc>
                <a:tc>
                  <a:txBody>
                    <a:bodyPr/>
                    <a:lstStyle/>
                    <a:p>
                      <a:r>
                        <a:rPr lang="en-GB" sz="1200" b="1" dirty="0">
                          <a:solidFill>
                            <a:schemeClr val="tx1"/>
                          </a:solidFill>
                        </a:rPr>
                        <a:t>Complete documentation</a:t>
                      </a:r>
                    </a:p>
                  </a:txBody>
                  <a:tcPr>
                    <a:solidFill>
                      <a:srgbClr val="92D050"/>
                    </a:solidFill>
                  </a:tcPr>
                </a:tc>
                <a:tc>
                  <a:txBody>
                    <a:bodyPr/>
                    <a:lstStyle/>
                    <a:p>
                      <a:r>
                        <a:rPr lang="en-GB" sz="1200" b="1" dirty="0">
                          <a:solidFill>
                            <a:schemeClr val="tx1"/>
                          </a:solidFill>
                        </a:rPr>
                        <a:t>Create and submit business reports</a:t>
                      </a:r>
                    </a:p>
                  </a:txBody>
                  <a:tcPr>
                    <a:solidFill>
                      <a:srgbClr val="92D050"/>
                    </a:solidFill>
                  </a:tcPr>
                </a:tc>
                <a:extLst>
                  <a:ext uri="{0D108BD9-81ED-4DB2-BD59-A6C34878D82A}">
                    <a16:rowId xmlns:a16="http://schemas.microsoft.com/office/drawing/2014/main" val="4051865385"/>
                  </a:ext>
                </a:extLst>
              </a:tr>
              <a:tr h="370840">
                <a:tc>
                  <a:txBody>
                    <a:bodyPr/>
                    <a:lstStyle/>
                    <a:p>
                      <a:r>
                        <a:rPr lang="en-GB" sz="1200" b="1" dirty="0">
                          <a:solidFill>
                            <a:schemeClr val="tx1"/>
                          </a:solidFill>
                        </a:rPr>
                        <a:t>Manage appointment diary</a:t>
                      </a:r>
                    </a:p>
                  </a:txBody>
                  <a:tcPr>
                    <a:solidFill>
                      <a:srgbClr val="92D050"/>
                    </a:solidFill>
                  </a:tcPr>
                </a:tc>
                <a:tc>
                  <a:txBody>
                    <a:bodyPr/>
                    <a:lstStyle/>
                    <a:p>
                      <a:r>
                        <a:rPr lang="en-GB" sz="1200" b="1" dirty="0">
                          <a:solidFill>
                            <a:schemeClr val="tx1"/>
                          </a:solidFill>
                        </a:rPr>
                        <a:t>Write client reports</a:t>
                      </a:r>
                    </a:p>
                  </a:txBody>
                  <a:tcPr>
                    <a:solidFill>
                      <a:srgbClr val="92D050"/>
                    </a:solidFill>
                  </a:tcPr>
                </a:tc>
                <a:tc>
                  <a:txBody>
                    <a:bodyPr/>
                    <a:lstStyle/>
                    <a:p>
                      <a:r>
                        <a:rPr lang="en-GB" sz="1200" b="1" dirty="0">
                          <a:solidFill>
                            <a:schemeClr val="tx1"/>
                          </a:solidFill>
                        </a:rPr>
                        <a:t>Update records</a:t>
                      </a:r>
                    </a:p>
                  </a:txBody>
                  <a:tcPr>
                    <a:solidFill>
                      <a:srgbClr val="92D050"/>
                    </a:solidFill>
                  </a:tcPr>
                </a:tc>
                <a:tc>
                  <a:txBody>
                    <a:bodyPr/>
                    <a:lstStyle/>
                    <a:p>
                      <a:r>
                        <a:rPr lang="en-GB" sz="1200" b="1" dirty="0">
                          <a:solidFill>
                            <a:schemeClr val="tx1"/>
                          </a:solidFill>
                        </a:rPr>
                        <a:t>Complete CPD</a:t>
                      </a:r>
                    </a:p>
                  </a:txBody>
                  <a:tcPr>
                    <a:solidFill>
                      <a:srgbClr val="92D050"/>
                    </a:solidFill>
                  </a:tcPr>
                </a:tc>
                <a:extLst>
                  <a:ext uri="{0D108BD9-81ED-4DB2-BD59-A6C34878D82A}">
                    <a16:rowId xmlns:a16="http://schemas.microsoft.com/office/drawing/2014/main" val="2561938741"/>
                  </a:ext>
                </a:extLst>
              </a:tr>
              <a:tr h="370840">
                <a:tc>
                  <a:txBody>
                    <a:bodyPr/>
                    <a:lstStyle/>
                    <a:p>
                      <a:r>
                        <a:rPr lang="en-GB" sz="1200" b="1" dirty="0">
                          <a:solidFill>
                            <a:schemeClr val="tx1"/>
                          </a:solidFill>
                        </a:rPr>
                        <a:t>Conduct fact finds</a:t>
                      </a:r>
                    </a:p>
                  </a:txBody>
                  <a:tcPr>
                    <a:solidFill>
                      <a:srgbClr val="92D050"/>
                    </a:solidFill>
                  </a:tcPr>
                </a:tc>
                <a:tc>
                  <a:txBody>
                    <a:bodyPr/>
                    <a:lstStyle/>
                    <a:p>
                      <a:r>
                        <a:rPr lang="en-GB" sz="1200" b="1" dirty="0">
                          <a:solidFill>
                            <a:schemeClr val="tx1"/>
                          </a:solidFill>
                        </a:rPr>
                        <a:t>Handle communication with parties</a:t>
                      </a:r>
                    </a:p>
                  </a:txBody>
                  <a:tcPr>
                    <a:solidFill>
                      <a:srgbClr val="92D050"/>
                    </a:solidFill>
                  </a:tcPr>
                </a:tc>
                <a:tc>
                  <a:txBody>
                    <a:bodyPr/>
                    <a:lstStyle/>
                    <a:p>
                      <a:endParaRPr lang="en-GB" sz="1200" dirty="0"/>
                    </a:p>
                  </a:txBody>
                  <a:tcPr>
                    <a:solidFill>
                      <a:srgbClr val="92D050"/>
                    </a:solidFill>
                  </a:tcPr>
                </a:tc>
                <a:tc>
                  <a:txBody>
                    <a:bodyPr/>
                    <a:lstStyle/>
                    <a:p>
                      <a:endParaRPr lang="en-GB" sz="1200" dirty="0"/>
                    </a:p>
                  </a:txBody>
                  <a:tcPr>
                    <a:solidFill>
                      <a:srgbClr val="92D050"/>
                    </a:solidFill>
                  </a:tcPr>
                </a:tc>
                <a:extLst>
                  <a:ext uri="{0D108BD9-81ED-4DB2-BD59-A6C34878D82A}">
                    <a16:rowId xmlns:a16="http://schemas.microsoft.com/office/drawing/2014/main" val="178495787"/>
                  </a:ext>
                </a:extLst>
              </a:tr>
            </a:tbl>
          </a:graphicData>
        </a:graphic>
      </p:graphicFrame>
      <p:cxnSp>
        <p:nvCxnSpPr>
          <p:cNvPr id="5" name="Straight Arrow Connector 4">
            <a:extLst>
              <a:ext uri="{FF2B5EF4-FFF2-40B4-BE49-F238E27FC236}">
                <a16:creationId xmlns:a16="http://schemas.microsoft.com/office/drawing/2014/main" id="{3DAA2D3C-90FA-1D67-86E0-574593D4AA25}"/>
              </a:ext>
            </a:extLst>
          </p:cNvPr>
          <p:cNvCxnSpPr/>
          <p:nvPr/>
        </p:nvCxnSpPr>
        <p:spPr>
          <a:xfrm flipH="1" flipV="1">
            <a:off x="3269673" y="2041236"/>
            <a:ext cx="2650836" cy="16348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CA2D527-D9A8-80BD-12CB-35D5BEB133AE}"/>
              </a:ext>
            </a:extLst>
          </p:cNvPr>
          <p:cNvCxnSpPr/>
          <p:nvPr/>
        </p:nvCxnSpPr>
        <p:spPr>
          <a:xfrm flipH="1" flipV="1">
            <a:off x="4793673" y="2041236"/>
            <a:ext cx="1126836" cy="16348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536C5DB-0827-2AA8-BD10-FE2E7317EC14}"/>
              </a:ext>
            </a:extLst>
          </p:cNvPr>
          <p:cNvCxnSpPr/>
          <p:nvPr/>
        </p:nvCxnSpPr>
        <p:spPr>
          <a:xfrm flipH="1" flipV="1">
            <a:off x="3177309" y="2909455"/>
            <a:ext cx="2743200" cy="766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B4AE4E8-5786-701F-F525-D4418B155A17}"/>
              </a:ext>
            </a:extLst>
          </p:cNvPr>
          <p:cNvCxnSpPr/>
          <p:nvPr/>
        </p:nvCxnSpPr>
        <p:spPr>
          <a:xfrm flipH="1" flipV="1">
            <a:off x="4793673" y="2392218"/>
            <a:ext cx="1126836" cy="1283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8978993"/>
      </p:ext>
    </p:extLst>
  </p:cSld>
  <p:clrMapOvr>
    <a:masterClrMapping/>
  </p:clrMapOvr>
  <mc:AlternateContent xmlns:mc="http://schemas.openxmlformats.org/markup-compatibility/2006" xmlns:p14="http://schemas.microsoft.com/office/powerpoint/2010/main">
    <mc:Choice Requires="p14">
      <p:transition spd="slow" p14:dur="2000" advTm="46166"/>
    </mc:Choice>
    <mc:Fallback xmlns="">
      <p:transition spd="slow" advTm="46166"/>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9ADEB-E1B1-4DF0-9552-266BEBF6834F}"/>
              </a:ext>
            </a:extLst>
          </p:cNvPr>
          <p:cNvSpPr>
            <a:spLocks noGrp="1"/>
          </p:cNvSpPr>
          <p:nvPr>
            <p:ph type="title"/>
          </p:nvPr>
        </p:nvSpPr>
        <p:spPr>
          <a:xfrm>
            <a:off x="734010" y="162995"/>
            <a:ext cx="10515600" cy="1325563"/>
          </a:xfrm>
        </p:spPr>
        <p:txBody>
          <a:bodyPr/>
          <a:lstStyle/>
          <a:p>
            <a:r>
              <a:rPr lang="en-GB" dirty="0"/>
              <a:t>What good looks like</a:t>
            </a:r>
          </a:p>
        </p:txBody>
      </p:sp>
      <p:graphicFrame>
        <p:nvGraphicFramePr>
          <p:cNvPr id="4" name="Content Placeholder 3">
            <a:extLst>
              <a:ext uri="{FF2B5EF4-FFF2-40B4-BE49-F238E27FC236}">
                <a16:creationId xmlns:a16="http://schemas.microsoft.com/office/drawing/2014/main" id="{9D64F12D-2A7A-4C9C-90A9-796B563273F5}"/>
              </a:ext>
            </a:extLst>
          </p:cNvPr>
          <p:cNvGraphicFramePr>
            <a:graphicFrameLocks noGrp="1"/>
          </p:cNvGraphicFramePr>
          <p:nvPr>
            <p:ph idx="1"/>
          </p:nvPr>
        </p:nvGraphicFramePr>
        <p:xfrm>
          <a:off x="681915" y="1867627"/>
          <a:ext cx="10619790" cy="3702282"/>
        </p:xfrm>
        <a:graphic>
          <a:graphicData uri="http://schemas.openxmlformats.org/drawingml/2006/table">
            <a:tbl>
              <a:tblPr>
                <a:tableStyleId>{5C22544A-7EE6-4342-B048-85BDC9FD1C3A}</a:tableStyleId>
              </a:tblPr>
              <a:tblGrid>
                <a:gridCol w="2123958">
                  <a:extLst>
                    <a:ext uri="{9D8B030D-6E8A-4147-A177-3AD203B41FA5}">
                      <a16:colId xmlns:a16="http://schemas.microsoft.com/office/drawing/2014/main" val="328563555"/>
                    </a:ext>
                  </a:extLst>
                </a:gridCol>
                <a:gridCol w="2123958">
                  <a:extLst>
                    <a:ext uri="{9D8B030D-6E8A-4147-A177-3AD203B41FA5}">
                      <a16:colId xmlns:a16="http://schemas.microsoft.com/office/drawing/2014/main" val="972982205"/>
                    </a:ext>
                  </a:extLst>
                </a:gridCol>
                <a:gridCol w="2123958">
                  <a:extLst>
                    <a:ext uri="{9D8B030D-6E8A-4147-A177-3AD203B41FA5}">
                      <a16:colId xmlns:a16="http://schemas.microsoft.com/office/drawing/2014/main" val="1173880567"/>
                    </a:ext>
                  </a:extLst>
                </a:gridCol>
                <a:gridCol w="2123958">
                  <a:extLst>
                    <a:ext uri="{9D8B030D-6E8A-4147-A177-3AD203B41FA5}">
                      <a16:colId xmlns:a16="http://schemas.microsoft.com/office/drawing/2014/main" val="3871376098"/>
                    </a:ext>
                  </a:extLst>
                </a:gridCol>
                <a:gridCol w="2123958">
                  <a:extLst>
                    <a:ext uri="{9D8B030D-6E8A-4147-A177-3AD203B41FA5}">
                      <a16:colId xmlns:a16="http://schemas.microsoft.com/office/drawing/2014/main" val="3917903633"/>
                    </a:ext>
                  </a:extLst>
                </a:gridCol>
              </a:tblGrid>
              <a:tr h="262461">
                <a:tc>
                  <a:txBody>
                    <a:bodyPr/>
                    <a:lstStyle/>
                    <a:p>
                      <a:pPr algn="l" rtl="0" fontAlgn="t"/>
                      <a:r>
                        <a:rPr lang="en-GB" sz="1200" u="none" strike="noStrike" dirty="0">
                          <a:solidFill>
                            <a:srgbClr val="FF0000"/>
                          </a:solidFill>
                          <a:effectLst/>
                        </a:rPr>
                        <a:t>Output/Outcome</a:t>
                      </a:r>
                      <a:endParaRPr lang="en-GB" sz="1200" b="1" i="0" u="none" strike="noStrike" dirty="0">
                        <a:solidFill>
                          <a:srgbClr val="FF0000"/>
                        </a:solidFill>
                        <a:effectLst/>
                        <a:latin typeface="Calibri" panose="020F0502020204030204" pitchFamily="34" charset="0"/>
                      </a:endParaRPr>
                    </a:p>
                  </a:txBody>
                  <a:tcPr marL="5710" marR="5710" marT="5710" marB="0"/>
                </a:tc>
                <a:tc>
                  <a:txBody>
                    <a:bodyPr/>
                    <a:lstStyle/>
                    <a:p>
                      <a:pPr algn="l" rtl="0" fontAlgn="t"/>
                      <a:r>
                        <a:rPr lang="en-GB" sz="1200" u="none" strike="noStrike" dirty="0">
                          <a:solidFill>
                            <a:srgbClr val="FF0000"/>
                          </a:solidFill>
                          <a:effectLst/>
                        </a:rPr>
                        <a:t>competence standards</a:t>
                      </a:r>
                      <a:endParaRPr lang="en-GB" sz="1200" b="1" i="0" u="none" strike="noStrike" dirty="0">
                        <a:solidFill>
                          <a:srgbClr val="FF0000"/>
                        </a:solidFill>
                        <a:effectLst/>
                        <a:latin typeface="Calibri" panose="020F0502020204030204" pitchFamily="34" charset="0"/>
                      </a:endParaRPr>
                    </a:p>
                  </a:txBody>
                  <a:tcPr marL="5710" marR="5710" marT="5710" marB="0"/>
                </a:tc>
                <a:tc>
                  <a:txBody>
                    <a:bodyPr/>
                    <a:lstStyle/>
                    <a:p>
                      <a:pPr algn="l" rtl="0" fontAlgn="t"/>
                      <a:r>
                        <a:rPr lang="en-GB" sz="1200" u="none" strike="noStrike" dirty="0">
                          <a:solidFill>
                            <a:srgbClr val="FF0000"/>
                          </a:solidFill>
                          <a:effectLst/>
                        </a:rPr>
                        <a:t>sources of evidence</a:t>
                      </a:r>
                      <a:endParaRPr lang="en-GB" sz="1200" b="1" i="0" u="none" strike="noStrike" dirty="0">
                        <a:solidFill>
                          <a:srgbClr val="FF0000"/>
                        </a:solidFill>
                        <a:effectLst/>
                        <a:latin typeface="Calibri" panose="020F0502020204030204" pitchFamily="34" charset="0"/>
                      </a:endParaRPr>
                    </a:p>
                  </a:txBody>
                  <a:tcPr marL="5710" marR="5710" marT="5710" marB="0"/>
                </a:tc>
                <a:tc>
                  <a:txBody>
                    <a:bodyPr/>
                    <a:lstStyle/>
                    <a:p>
                      <a:pPr algn="l" rtl="0" fontAlgn="t"/>
                      <a:r>
                        <a:rPr lang="en-GB" sz="1200" u="none" strike="noStrike" dirty="0">
                          <a:solidFill>
                            <a:srgbClr val="FF0000"/>
                          </a:solidFill>
                          <a:effectLst/>
                        </a:rPr>
                        <a:t>skills/behaviours that might be evidenced</a:t>
                      </a:r>
                      <a:endParaRPr lang="en-GB" sz="1200" b="1" i="0" u="none" strike="noStrike" dirty="0">
                        <a:solidFill>
                          <a:srgbClr val="FF0000"/>
                        </a:solidFill>
                        <a:effectLst/>
                        <a:latin typeface="Calibri" panose="020F0502020204030204" pitchFamily="34" charset="0"/>
                      </a:endParaRPr>
                    </a:p>
                  </a:txBody>
                  <a:tcPr marL="5710" marR="5710" marT="5710" marB="0"/>
                </a:tc>
                <a:tc>
                  <a:txBody>
                    <a:bodyPr/>
                    <a:lstStyle/>
                    <a:p>
                      <a:pPr algn="l" rtl="0" fontAlgn="t"/>
                      <a:r>
                        <a:rPr lang="en-GB" sz="1200" u="none" strike="noStrike" dirty="0">
                          <a:solidFill>
                            <a:srgbClr val="FF0000"/>
                          </a:solidFill>
                          <a:effectLst/>
                        </a:rPr>
                        <a:t>Values that might be evidenced</a:t>
                      </a:r>
                      <a:endParaRPr lang="en-GB" sz="1200" b="1" i="0" u="none" strike="noStrike" dirty="0">
                        <a:solidFill>
                          <a:srgbClr val="FF0000"/>
                        </a:solidFill>
                        <a:effectLst/>
                        <a:latin typeface="Calibri" panose="020F0502020204030204" pitchFamily="34" charset="0"/>
                      </a:endParaRPr>
                    </a:p>
                  </a:txBody>
                  <a:tcPr marL="5710" marR="5710" marT="5710" marB="0"/>
                </a:tc>
                <a:extLst>
                  <a:ext uri="{0D108BD9-81ED-4DB2-BD59-A6C34878D82A}">
                    <a16:rowId xmlns:a16="http://schemas.microsoft.com/office/drawing/2014/main" val="1092643501"/>
                  </a:ext>
                </a:extLst>
              </a:tr>
              <a:tr h="749888">
                <a:tc>
                  <a:txBody>
                    <a:bodyPr/>
                    <a:lstStyle/>
                    <a:p>
                      <a:pPr algn="l" rtl="0" fontAlgn="ctr"/>
                      <a:r>
                        <a:rPr lang="en-GB" sz="1200" u="none" strike="noStrike">
                          <a:effectLst/>
                        </a:rPr>
                        <a:t>Generate meetings</a:t>
                      </a:r>
                      <a:endParaRPr lang="en-GB" sz="1200" b="1" i="0" u="none" strike="noStrike">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dirty="0">
                          <a:effectLst/>
                        </a:rPr>
                        <a:t>As per checklist ( May need to design one)</a:t>
                      </a:r>
                      <a:endParaRPr lang="en-GB" sz="1200" b="1" i="0" u="none" strike="noStrike" dirty="0">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a:effectLst/>
                        </a:rPr>
                        <a:t>Checklist, KPIs</a:t>
                      </a:r>
                      <a:endParaRPr lang="en-GB" sz="1200" b="1" i="0" u="none" strike="noStrike">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dirty="0">
                          <a:effectLst/>
                        </a:rPr>
                        <a:t>Communication</a:t>
                      </a:r>
                      <a:br>
                        <a:rPr lang="en-GB" sz="1200" u="none" strike="noStrike" dirty="0">
                          <a:effectLst/>
                        </a:rPr>
                      </a:br>
                      <a:r>
                        <a:rPr lang="en-GB" sz="1200" u="none" strike="noStrike" dirty="0">
                          <a:effectLst/>
                        </a:rPr>
                        <a:t>Planning</a:t>
                      </a:r>
                      <a:br>
                        <a:rPr lang="en-GB" sz="1200" u="none" strike="noStrike" dirty="0">
                          <a:effectLst/>
                        </a:rPr>
                      </a:br>
                      <a:endParaRPr lang="en-GB" sz="1200" b="1" i="0" u="none" strike="noStrike" dirty="0">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a:effectLst/>
                        </a:rPr>
                        <a:t>Respectful</a:t>
                      </a:r>
                      <a:br>
                        <a:rPr lang="en-GB" sz="1200" u="none" strike="noStrike">
                          <a:effectLst/>
                        </a:rPr>
                      </a:br>
                      <a:r>
                        <a:rPr lang="en-GB" sz="1200" u="none" strike="noStrike">
                          <a:effectLst/>
                        </a:rPr>
                        <a:t>Supportive</a:t>
                      </a:r>
                      <a:endParaRPr lang="en-GB" sz="1200" b="1" i="0" u="none" strike="noStrike">
                        <a:solidFill>
                          <a:srgbClr val="000000"/>
                        </a:solidFill>
                        <a:effectLst/>
                        <a:latin typeface="Calibri" panose="020F0502020204030204" pitchFamily="34" charset="0"/>
                      </a:endParaRPr>
                    </a:p>
                  </a:txBody>
                  <a:tcPr marL="5710" marR="5710" marT="5710" marB="0" anchor="ctr"/>
                </a:tc>
                <a:extLst>
                  <a:ext uri="{0D108BD9-81ED-4DB2-BD59-A6C34878D82A}">
                    <a16:rowId xmlns:a16="http://schemas.microsoft.com/office/drawing/2014/main" val="4244680409"/>
                  </a:ext>
                </a:extLst>
              </a:tr>
              <a:tr h="374944">
                <a:tc>
                  <a:txBody>
                    <a:bodyPr/>
                    <a:lstStyle/>
                    <a:p>
                      <a:pPr algn="l" rtl="0" fontAlgn="ctr"/>
                      <a:r>
                        <a:rPr lang="en-GB" sz="1200" u="none" strike="noStrike">
                          <a:effectLst/>
                        </a:rPr>
                        <a:t>Manage appointment diary</a:t>
                      </a:r>
                      <a:endParaRPr lang="en-GB" sz="1200" b="1" i="0" u="none" strike="noStrike">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dirty="0">
                          <a:effectLst/>
                        </a:rPr>
                        <a:t>Enter appointments within 1 hour</a:t>
                      </a:r>
                      <a:br>
                        <a:rPr lang="en-GB" sz="1200" u="none" strike="noStrike" dirty="0">
                          <a:effectLst/>
                        </a:rPr>
                      </a:br>
                      <a:r>
                        <a:rPr lang="en-GB" sz="1200" u="none" strike="noStrike" dirty="0">
                          <a:effectLst/>
                        </a:rPr>
                        <a:t>Update changes within 1 hour</a:t>
                      </a:r>
                      <a:endParaRPr lang="en-GB" sz="1200" b="1" i="0" u="none" strike="noStrike" dirty="0">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a:effectLst/>
                        </a:rPr>
                        <a:t>Appointment Diary, KPIs</a:t>
                      </a:r>
                      <a:endParaRPr lang="en-GB" sz="1200" b="1" i="0" u="none" strike="noStrike">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a:effectLst/>
                        </a:rPr>
                        <a:t>Planning</a:t>
                      </a:r>
                      <a:endParaRPr lang="en-GB" sz="1200" b="1" i="0" u="none" strike="noStrike">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a:effectLst/>
                        </a:rPr>
                        <a:t> </a:t>
                      </a:r>
                      <a:endParaRPr lang="en-GB" sz="1200" b="1" i="0" u="none" strike="noStrike">
                        <a:solidFill>
                          <a:srgbClr val="000000"/>
                        </a:solidFill>
                        <a:effectLst/>
                        <a:latin typeface="Calibri" panose="020F0502020204030204" pitchFamily="34" charset="0"/>
                      </a:endParaRPr>
                    </a:p>
                  </a:txBody>
                  <a:tcPr marL="5710" marR="5710" marT="5710" marB="0" anchor="ctr"/>
                </a:tc>
                <a:extLst>
                  <a:ext uri="{0D108BD9-81ED-4DB2-BD59-A6C34878D82A}">
                    <a16:rowId xmlns:a16="http://schemas.microsoft.com/office/drawing/2014/main" val="3725576474"/>
                  </a:ext>
                </a:extLst>
              </a:tr>
              <a:tr h="749888">
                <a:tc>
                  <a:txBody>
                    <a:bodyPr/>
                    <a:lstStyle/>
                    <a:p>
                      <a:pPr algn="l" rtl="0" fontAlgn="ctr"/>
                      <a:r>
                        <a:rPr lang="en-GB" sz="1200" u="none" strike="noStrike" dirty="0">
                          <a:effectLst/>
                        </a:rPr>
                        <a:t>Conduct fact finds</a:t>
                      </a:r>
                      <a:endParaRPr lang="en-GB" sz="1200" b="1" i="0" u="none" strike="noStrike" dirty="0">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b="0" u="none" strike="noStrike" dirty="0">
                          <a:effectLst/>
                        </a:rPr>
                        <a:t>Conduct Fact Finds in accordance with Company Process</a:t>
                      </a:r>
                      <a:endParaRPr lang="en-GB" sz="1200" b="0" i="0" u="none" strike="noStrike" dirty="0">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b="0" u="none" strike="noStrike" dirty="0">
                          <a:effectLst/>
                        </a:rPr>
                        <a:t>Monitoring checklist, KPIs, Quality Assurance Checks, Customer Feedback</a:t>
                      </a:r>
                      <a:br>
                        <a:rPr lang="en-GB" sz="1200" b="0" u="none" strike="noStrike" dirty="0">
                          <a:effectLst/>
                        </a:rPr>
                      </a:br>
                      <a:r>
                        <a:rPr lang="en-GB" sz="1200" b="0" u="none" strike="noStrike" dirty="0">
                          <a:effectLst/>
                        </a:rPr>
                        <a:t>Role Plays</a:t>
                      </a:r>
                    </a:p>
                    <a:p>
                      <a:pPr algn="l" rtl="0" fontAlgn="ctr"/>
                      <a:r>
                        <a:rPr lang="en-GB" sz="1200" b="0" i="0" u="none" strike="noStrike" dirty="0">
                          <a:solidFill>
                            <a:srgbClr val="000000"/>
                          </a:solidFill>
                          <a:effectLst/>
                          <a:latin typeface="Calibri" panose="020F0502020204030204" pitchFamily="34" charset="0"/>
                        </a:rPr>
                        <a:t>Observations</a:t>
                      </a:r>
                    </a:p>
                  </a:txBody>
                  <a:tcPr marL="5710" marR="5710" marT="5710" marB="0" anchor="ctr"/>
                </a:tc>
                <a:tc>
                  <a:txBody>
                    <a:bodyPr/>
                    <a:lstStyle/>
                    <a:p>
                      <a:pPr algn="l" rtl="0" fontAlgn="ctr"/>
                      <a:r>
                        <a:rPr lang="en-GB" sz="1200" u="none" strike="noStrike" dirty="0">
                          <a:effectLst/>
                        </a:rPr>
                        <a:t>Communication</a:t>
                      </a:r>
                      <a:br>
                        <a:rPr lang="en-GB" sz="1200" u="none" strike="noStrike" dirty="0">
                          <a:effectLst/>
                        </a:rPr>
                      </a:br>
                      <a:r>
                        <a:rPr lang="en-GB" sz="1200" u="none" strike="noStrike" dirty="0">
                          <a:effectLst/>
                        </a:rPr>
                        <a:t>Planning</a:t>
                      </a:r>
                    </a:p>
                    <a:p>
                      <a:pPr algn="l" rtl="0" fontAlgn="ctr"/>
                      <a:r>
                        <a:rPr lang="en-GB" sz="1200" u="none" strike="noStrike" dirty="0">
                          <a:effectLst/>
                        </a:rPr>
                        <a:t>Integrity</a:t>
                      </a:r>
                      <a:br>
                        <a:rPr lang="en-GB" sz="1200" u="none" strike="noStrike" dirty="0">
                          <a:effectLst/>
                        </a:rPr>
                      </a:br>
                      <a:endParaRPr lang="en-GB" sz="1200" b="1" i="0" u="none" strike="noStrike" dirty="0">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a:effectLst/>
                        </a:rPr>
                        <a:t>Respectful</a:t>
                      </a:r>
                      <a:br>
                        <a:rPr lang="en-GB" sz="1200" u="none" strike="noStrike">
                          <a:effectLst/>
                        </a:rPr>
                      </a:br>
                      <a:r>
                        <a:rPr lang="en-GB" sz="1200" u="none" strike="noStrike">
                          <a:effectLst/>
                        </a:rPr>
                        <a:t>Supportive</a:t>
                      </a:r>
                      <a:endParaRPr lang="en-GB" sz="1200" b="1" i="0" u="none" strike="noStrike">
                        <a:solidFill>
                          <a:srgbClr val="000000"/>
                        </a:solidFill>
                        <a:effectLst/>
                        <a:latin typeface="Calibri" panose="020F0502020204030204" pitchFamily="34" charset="0"/>
                      </a:endParaRPr>
                    </a:p>
                  </a:txBody>
                  <a:tcPr marL="5710" marR="5710" marT="5710" marB="0" anchor="ctr"/>
                </a:tc>
                <a:extLst>
                  <a:ext uri="{0D108BD9-81ED-4DB2-BD59-A6C34878D82A}">
                    <a16:rowId xmlns:a16="http://schemas.microsoft.com/office/drawing/2014/main" val="3396511572"/>
                  </a:ext>
                </a:extLst>
              </a:tr>
              <a:tr h="1124831">
                <a:tc>
                  <a:txBody>
                    <a:bodyPr/>
                    <a:lstStyle/>
                    <a:p>
                      <a:pPr algn="l" rtl="0" fontAlgn="ctr"/>
                      <a:r>
                        <a:rPr lang="en-GB" sz="1200" u="none" strike="noStrike" dirty="0">
                          <a:effectLst/>
                        </a:rPr>
                        <a:t>Provide advice</a:t>
                      </a:r>
                      <a:endParaRPr lang="en-GB" sz="1200" b="1" i="0" u="none" strike="noStrike" dirty="0">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dirty="0">
                          <a:effectLst/>
                        </a:rPr>
                        <a:t>Provide advice in accordance with Company Process across a range of mortgage products</a:t>
                      </a:r>
                      <a:endParaRPr lang="en-GB" sz="1200" b="1" i="0" u="none" strike="noStrike" dirty="0">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dirty="0">
                          <a:effectLst/>
                        </a:rPr>
                        <a:t>Monitoring checklist, KPIs, Quality Assurance Checks, Customer Feedback</a:t>
                      </a:r>
                      <a:br>
                        <a:rPr lang="en-GB" sz="1200" u="none" strike="noStrike" dirty="0">
                          <a:effectLst/>
                        </a:rPr>
                      </a:br>
                      <a:r>
                        <a:rPr lang="en-GB" sz="1200" u="none" strike="noStrike" dirty="0">
                          <a:effectLst/>
                        </a:rPr>
                        <a:t>Knowledge tests</a:t>
                      </a:r>
                      <a:br>
                        <a:rPr lang="en-GB" sz="1200" u="none" strike="noStrike" dirty="0">
                          <a:effectLst/>
                        </a:rPr>
                      </a:br>
                      <a:r>
                        <a:rPr lang="en-GB" sz="1200" u="none" strike="noStrike" dirty="0">
                          <a:effectLst/>
                        </a:rPr>
                        <a:t>Role plays</a:t>
                      </a:r>
                    </a:p>
                    <a:p>
                      <a:pPr algn="l" rtl="0" fontAlgn="ctr"/>
                      <a:r>
                        <a:rPr lang="en-GB" sz="1200" u="none" strike="noStrike" dirty="0">
                          <a:effectLst/>
                        </a:rPr>
                        <a:t>Observations</a:t>
                      </a:r>
                      <a:br>
                        <a:rPr lang="en-GB" sz="1200" u="none" strike="noStrike" dirty="0">
                          <a:effectLst/>
                        </a:rPr>
                      </a:br>
                      <a:endParaRPr lang="en-GB" sz="1200" b="1" i="0" u="none" strike="noStrike" dirty="0">
                        <a:solidFill>
                          <a:srgbClr val="000000"/>
                        </a:solidFill>
                        <a:effectLst/>
                        <a:latin typeface="Calibri" panose="020F0502020204030204" pitchFamily="34" charset="0"/>
                      </a:endParaRPr>
                    </a:p>
                  </a:txBody>
                  <a:tcPr marL="5710" marR="5710" marT="5710" marB="0" anchor="ctr"/>
                </a:tc>
                <a:tc>
                  <a:txBody>
                    <a:bodyPr/>
                    <a:lstStyle/>
                    <a:p>
                      <a:pPr algn="l" rtl="0" fontAlgn="ctr"/>
                      <a:r>
                        <a:rPr lang="en-GB" sz="1200" u="none" strike="noStrike" dirty="0">
                          <a:effectLst/>
                        </a:rPr>
                        <a:t>Communication</a:t>
                      </a:r>
                      <a:br>
                        <a:rPr lang="en-GB" sz="1200" u="none" strike="noStrike" dirty="0">
                          <a:effectLst/>
                        </a:rPr>
                      </a:br>
                      <a:r>
                        <a:rPr lang="en-GB" sz="1200" u="none" strike="noStrike" dirty="0">
                          <a:effectLst/>
                        </a:rPr>
                        <a:t>Planning</a:t>
                      </a:r>
                      <a:br>
                        <a:rPr lang="en-GB" sz="1200" u="none" strike="noStrike" dirty="0">
                          <a:effectLst/>
                        </a:rPr>
                      </a:br>
                      <a:r>
                        <a:rPr lang="en-GB" sz="1200" u="none" strike="noStrike" dirty="0">
                          <a:effectLst/>
                        </a:rPr>
                        <a:t>Problem solving</a:t>
                      </a:r>
                      <a:br>
                        <a:rPr lang="en-GB" sz="1200" u="none" strike="noStrike" dirty="0">
                          <a:effectLst/>
                        </a:rPr>
                      </a:br>
                      <a:r>
                        <a:rPr lang="en-GB" sz="1200" u="none" strike="noStrike" dirty="0">
                          <a:effectLst/>
                        </a:rPr>
                        <a:t>Adaptability</a:t>
                      </a:r>
                    </a:p>
                    <a:p>
                      <a:pPr algn="l" rtl="0" fontAlgn="ctr"/>
                      <a:r>
                        <a:rPr lang="en-GB" sz="1200" b="0" i="0" u="none" strike="noStrike" dirty="0">
                          <a:solidFill>
                            <a:srgbClr val="000000"/>
                          </a:solidFill>
                          <a:effectLst/>
                          <a:latin typeface="Calibri" panose="020F0502020204030204" pitchFamily="34" charset="0"/>
                        </a:rPr>
                        <a:t>Teamwork</a:t>
                      </a:r>
                    </a:p>
                  </a:txBody>
                  <a:tcPr marL="5710" marR="5710" marT="5710" marB="0" anchor="ctr"/>
                </a:tc>
                <a:tc>
                  <a:txBody>
                    <a:bodyPr/>
                    <a:lstStyle/>
                    <a:p>
                      <a:pPr algn="l" rtl="0" fontAlgn="ctr"/>
                      <a:r>
                        <a:rPr lang="en-GB" sz="1200" u="none" strike="noStrike" dirty="0">
                          <a:effectLst/>
                        </a:rPr>
                        <a:t>Respectful</a:t>
                      </a:r>
                      <a:br>
                        <a:rPr lang="en-GB" sz="1200" u="none" strike="noStrike" dirty="0">
                          <a:effectLst/>
                        </a:rPr>
                      </a:br>
                      <a:r>
                        <a:rPr lang="en-GB" sz="1200" u="none" strike="noStrike" dirty="0">
                          <a:effectLst/>
                        </a:rPr>
                        <a:t>Supportive</a:t>
                      </a:r>
                      <a:br>
                        <a:rPr lang="en-GB" sz="1200" u="none" strike="noStrike" dirty="0">
                          <a:effectLst/>
                        </a:rPr>
                      </a:br>
                      <a:r>
                        <a:rPr lang="en-GB" sz="1200" u="none" strike="noStrike" dirty="0">
                          <a:effectLst/>
                        </a:rPr>
                        <a:t>Dynamic</a:t>
                      </a:r>
                      <a:br>
                        <a:rPr lang="en-GB" sz="1200" u="none" strike="noStrike" dirty="0">
                          <a:effectLst/>
                        </a:rPr>
                      </a:br>
                      <a:r>
                        <a:rPr lang="en-GB" sz="1200" u="none" strike="noStrike" dirty="0">
                          <a:effectLst/>
                        </a:rPr>
                        <a:t>Connected</a:t>
                      </a:r>
                      <a:endParaRPr lang="en-GB" sz="1200" b="1" i="0" u="none" strike="noStrike" dirty="0">
                        <a:solidFill>
                          <a:srgbClr val="000000"/>
                        </a:solidFill>
                        <a:effectLst/>
                        <a:latin typeface="Calibri" panose="020F0502020204030204" pitchFamily="34" charset="0"/>
                      </a:endParaRPr>
                    </a:p>
                  </a:txBody>
                  <a:tcPr marL="5710" marR="5710" marT="5710" marB="0" anchor="ctr"/>
                </a:tc>
                <a:extLst>
                  <a:ext uri="{0D108BD9-81ED-4DB2-BD59-A6C34878D82A}">
                    <a16:rowId xmlns:a16="http://schemas.microsoft.com/office/drawing/2014/main" val="3226559674"/>
                  </a:ext>
                </a:extLst>
              </a:tr>
            </a:tbl>
          </a:graphicData>
        </a:graphic>
      </p:graphicFrame>
    </p:spTree>
    <p:extLst>
      <p:ext uri="{BB962C8B-B14F-4D97-AF65-F5344CB8AC3E}">
        <p14:creationId xmlns:p14="http://schemas.microsoft.com/office/powerpoint/2010/main" val="1038314098"/>
      </p:ext>
    </p:extLst>
  </p:cSld>
  <p:clrMapOvr>
    <a:masterClrMapping/>
  </p:clrMapOvr>
  <mc:AlternateContent xmlns:mc="http://schemas.openxmlformats.org/markup-compatibility/2006" xmlns:p14="http://schemas.microsoft.com/office/powerpoint/2010/main">
    <mc:Choice Requires="p14">
      <p:transition spd="slow" p14:dur="2000" advTm="91167"/>
    </mc:Choice>
    <mc:Fallback xmlns="">
      <p:transition spd="slow" advTm="91167"/>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450F1-7957-4C90-AD70-7E1C83A63358}"/>
              </a:ext>
            </a:extLst>
          </p:cNvPr>
          <p:cNvSpPr>
            <a:spLocks noGrp="1"/>
          </p:cNvSpPr>
          <p:nvPr>
            <p:ph type="title"/>
          </p:nvPr>
        </p:nvSpPr>
        <p:spPr/>
        <p:txBody>
          <a:bodyPr/>
          <a:lstStyle/>
          <a:p>
            <a:r>
              <a:rPr lang="en-GB" dirty="0"/>
              <a:t>Communication</a:t>
            </a:r>
          </a:p>
        </p:txBody>
      </p:sp>
      <p:pic>
        <p:nvPicPr>
          <p:cNvPr id="6" name="Content Placeholder 5" descr="A close up of a logo&#10;&#10;Description automatically generated">
            <a:extLst>
              <a:ext uri="{FF2B5EF4-FFF2-40B4-BE49-F238E27FC236}">
                <a16:creationId xmlns:a16="http://schemas.microsoft.com/office/drawing/2014/main" id="{23420117-EF7B-407E-BCB9-D08B30D43D75}"/>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19781" y="1271406"/>
            <a:ext cx="7212323" cy="3729802"/>
          </a:xfrm>
        </p:spPr>
      </p:pic>
      <p:sp>
        <p:nvSpPr>
          <p:cNvPr id="11" name="Content Placeholder 10">
            <a:extLst>
              <a:ext uri="{FF2B5EF4-FFF2-40B4-BE49-F238E27FC236}">
                <a16:creationId xmlns:a16="http://schemas.microsoft.com/office/drawing/2014/main" id="{DC8FBDAF-EAF3-432A-85C9-5B918716BD3E}"/>
              </a:ext>
            </a:extLst>
          </p:cNvPr>
          <p:cNvSpPr>
            <a:spLocks noGrp="1"/>
          </p:cNvSpPr>
          <p:nvPr>
            <p:ph sz="half" idx="1"/>
          </p:nvPr>
        </p:nvSpPr>
        <p:spPr>
          <a:xfrm>
            <a:off x="145473" y="2961698"/>
            <a:ext cx="5181600" cy="3697720"/>
          </a:xfrm>
          <a:solidFill>
            <a:schemeClr val="accent2">
              <a:lumMod val="75000"/>
            </a:schemeClr>
          </a:solidFill>
        </p:spPr>
        <p:txBody>
          <a:bodyPr>
            <a:normAutofit fontScale="40000" lnSpcReduction="20000"/>
          </a:bodyPr>
          <a:lstStyle/>
          <a:p>
            <a:pPr fontAlgn="ctr"/>
            <a:r>
              <a:rPr lang="en-GB" b="1" dirty="0">
                <a:solidFill>
                  <a:schemeClr val="bg1"/>
                </a:solidFill>
              </a:rPr>
              <a:t>Visuals used are visually stimulating</a:t>
            </a:r>
            <a:endParaRPr lang="en-GB" dirty="0">
              <a:solidFill>
                <a:schemeClr val="bg1"/>
              </a:solidFill>
            </a:endParaRPr>
          </a:p>
          <a:p>
            <a:pPr fontAlgn="ctr"/>
            <a:r>
              <a:rPr lang="en-GB" b="1" dirty="0">
                <a:solidFill>
                  <a:schemeClr val="bg1"/>
                </a:solidFill>
              </a:rPr>
              <a:t>Speaks audibly</a:t>
            </a:r>
            <a:endParaRPr lang="en-GB" dirty="0">
              <a:solidFill>
                <a:schemeClr val="bg1"/>
              </a:solidFill>
            </a:endParaRPr>
          </a:p>
          <a:p>
            <a:pPr fontAlgn="ctr"/>
            <a:r>
              <a:rPr lang="en-GB" b="1" dirty="0">
                <a:solidFill>
                  <a:schemeClr val="bg1"/>
                </a:solidFill>
              </a:rPr>
              <a:t>Completes all sentences during presentations</a:t>
            </a:r>
            <a:endParaRPr lang="en-GB" dirty="0">
              <a:solidFill>
                <a:schemeClr val="bg1"/>
              </a:solidFill>
            </a:endParaRPr>
          </a:p>
          <a:p>
            <a:pPr fontAlgn="ctr"/>
            <a:r>
              <a:rPr lang="en-GB" b="1" dirty="0">
                <a:solidFill>
                  <a:schemeClr val="bg1"/>
                </a:solidFill>
              </a:rPr>
              <a:t>Avoids 'pet' words and phrases ( you know, I mean to say)</a:t>
            </a:r>
            <a:endParaRPr lang="en-GB" dirty="0">
              <a:solidFill>
                <a:schemeClr val="bg1"/>
              </a:solidFill>
            </a:endParaRPr>
          </a:p>
          <a:p>
            <a:pPr fontAlgn="ctr"/>
            <a:r>
              <a:rPr lang="en-GB" b="1" dirty="0">
                <a:solidFill>
                  <a:schemeClr val="bg1"/>
                </a:solidFill>
              </a:rPr>
              <a:t>Assumes a confident, positive posture when delivering presentations</a:t>
            </a:r>
            <a:endParaRPr lang="en-GB" dirty="0">
              <a:solidFill>
                <a:schemeClr val="bg1"/>
              </a:solidFill>
            </a:endParaRPr>
          </a:p>
          <a:p>
            <a:pPr fontAlgn="ctr"/>
            <a:r>
              <a:rPr lang="en-GB" b="1" dirty="0">
                <a:solidFill>
                  <a:schemeClr val="bg1"/>
                </a:solidFill>
              </a:rPr>
              <a:t>Appropriately attired for presentations made</a:t>
            </a:r>
            <a:endParaRPr lang="en-GB" dirty="0">
              <a:solidFill>
                <a:schemeClr val="bg1"/>
              </a:solidFill>
            </a:endParaRPr>
          </a:p>
          <a:p>
            <a:pPr fontAlgn="ctr"/>
            <a:r>
              <a:rPr lang="en-GB" b="1" dirty="0">
                <a:solidFill>
                  <a:schemeClr val="bg1"/>
                </a:solidFill>
              </a:rPr>
              <a:t>Handles questions raised by the audience in a confident manner</a:t>
            </a:r>
            <a:endParaRPr lang="en-GB" dirty="0">
              <a:solidFill>
                <a:schemeClr val="bg1"/>
              </a:solidFill>
            </a:endParaRPr>
          </a:p>
          <a:p>
            <a:pPr fontAlgn="ctr"/>
            <a:r>
              <a:rPr lang="en-GB" b="1" dirty="0">
                <a:solidFill>
                  <a:schemeClr val="bg1"/>
                </a:solidFill>
              </a:rPr>
              <a:t>Keep customers informed of developments from which they might benefit</a:t>
            </a:r>
            <a:endParaRPr lang="en-GB" dirty="0">
              <a:solidFill>
                <a:schemeClr val="bg1"/>
              </a:solidFill>
            </a:endParaRPr>
          </a:p>
          <a:p>
            <a:pPr fontAlgn="ctr"/>
            <a:r>
              <a:rPr lang="en-GB" b="1" dirty="0">
                <a:solidFill>
                  <a:schemeClr val="bg1"/>
                </a:solidFill>
              </a:rPr>
              <a:t>Challenge and question to ensure that you fully understand how a contract works</a:t>
            </a:r>
            <a:endParaRPr lang="en-GB" dirty="0">
              <a:solidFill>
                <a:schemeClr val="bg1"/>
              </a:solidFill>
            </a:endParaRPr>
          </a:p>
          <a:p>
            <a:pPr fontAlgn="ctr"/>
            <a:r>
              <a:rPr lang="en-GB" b="1" dirty="0">
                <a:solidFill>
                  <a:schemeClr val="bg1"/>
                </a:solidFill>
              </a:rPr>
              <a:t>Check customers understanding where possible and practical to do so</a:t>
            </a:r>
            <a:endParaRPr lang="en-GB" dirty="0">
              <a:solidFill>
                <a:schemeClr val="bg1"/>
              </a:solidFill>
            </a:endParaRPr>
          </a:p>
          <a:p>
            <a:pPr fontAlgn="ctr"/>
            <a:r>
              <a:rPr lang="en-GB" b="1" dirty="0">
                <a:solidFill>
                  <a:schemeClr val="bg1"/>
                </a:solidFill>
              </a:rPr>
              <a:t>Proactively seek suggestions from your customers on how you might improve</a:t>
            </a:r>
            <a:endParaRPr lang="en-GB" dirty="0">
              <a:solidFill>
                <a:schemeClr val="bg1"/>
              </a:solidFill>
            </a:endParaRPr>
          </a:p>
          <a:p>
            <a:pPr fontAlgn="ctr"/>
            <a:r>
              <a:rPr lang="en-GB" b="1" dirty="0">
                <a:solidFill>
                  <a:schemeClr val="bg1"/>
                </a:solidFill>
              </a:rPr>
              <a:t>Adapt your approach to suit your customers</a:t>
            </a:r>
            <a:endParaRPr lang="en-GB" dirty="0">
              <a:solidFill>
                <a:schemeClr val="bg1"/>
              </a:solidFill>
            </a:endParaRPr>
          </a:p>
          <a:p>
            <a:pPr fontAlgn="ctr"/>
            <a:r>
              <a:rPr lang="en-GB" b="1" dirty="0">
                <a:solidFill>
                  <a:schemeClr val="bg1"/>
                </a:solidFill>
              </a:rPr>
              <a:t>Ensures that all team members are treated fairly</a:t>
            </a:r>
            <a:endParaRPr lang="en-GB" dirty="0">
              <a:solidFill>
                <a:schemeClr val="bg1"/>
              </a:solidFill>
            </a:endParaRPr>
          </a:p>
          <a:p>
            <a:pPr fontAlgn="ctr"/>
            <a:r>
              <a:rPr lang="en-GB" b="1" dirty="0">
                <a:solidFill>
                  <a:schemeClr val="bg1"/>
                </a:solidFill>
              </a:rPr>
              <a:t>Keeps team members abreast of individual progress</a:t>
            </a:r>
            <a:endParaRPr lang="en-GB" dirty="0">
              <a:solidFill>
                <a:schemeClr val="bg1"/>
              </a:solidFill>
            </a:endParaRPr>
          </a:p>
          <a:p>
            <a:pPr fontAlgn="ctr"/>
            <a:r>
              <a:rPr lang="en-GB" b="1" dirty="0">
                <a:solidFill>
                  <a:schemeClr val="bg1"/>
                </a:solidFill>
              </a:rPr>
              <a:t>Gives an accurate picture of the situation clearly and concisely</a:t>
            </a:r>
            <a:endParaRPr lang="en-GB" dirty="0">
              <a:solidFill>
                <a:schemeClr val="bg1"/>
              </a:solidFill>
            </a:endParaRPr>
          </a:p>
          <a:p>
            <a:endParaRPr lang="en-GB" dirty="0"/>
          </a:p>
        </p:txBody>
      </p:sp>
    </p:spTree>
    <p:extLst>
      <p:ext uri="{BB962C8B-B14F-4D97-AF65-F5344CB8AC3E}">
        <p14:creationId xmlns:p14="http://schemas.microsoft.com/office/powerpoint/2010/main" val="1247041987"/>
      </p:ext>
    </p:extLst>
  </p:cSld>
  <p:clrMapOvr>
    <a:masterClrMapping/>
  </p:clrMapOvr>
  <mc:AlternateContent xmlns:mc="http://schemas.openxmlformats.org/markup-compatibility/2006" xmlns:p14="http://schemas.microsoft.com/office/powerpoint/2010/main">
    <mc:Choice Requires="p14">
      <p:transition spd="slow" p14:dur="2000" advTm="46578"/>
    </mc:Choice>
    <mc:Fallback xmlns="">
      <p:transition spd="slow" advTm="46578"/>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FB66D-DF07-4663-B5FE-7DF7CDC56CFD}"/>
              </a:ext>
            </a:extLst>
          </p:cNvPr>
          <p:cNvSpPr>
            <a:spLocks noGrp="1"/>
          </p:cNvSpPr>
          <p:nvPr>
            <p:ph type="title"/>
          </p:nvPr>
        </p:nvSpPr>
        <p:spPr/>
        <p:txBody>
          <a:bodyPr/>
          <a:lstStyle/>
          <a:p>
            <a:r>
              <a:rPr lang="en-GB" dirty="0"/>
              <a:t>From Role Analysis to Competence</a:t>
            </a:r>
          </a:p>
        </p:txBody>
      </p:sp>
      <p:sp>
        <p:nvSpPr>
          <p:cNvPr id="4" name="TextBox 3">
            <a:extLst>
              <a:ext uri="{FF2B5EF4-FFF2-40B4-BE49-F238E27FC236}">
                <a16:creationId xmlns:a16="http://schemas.microsoft.com/office/drawing/2014/main" id="{482F1F6B-53D4-43DE-A174-7ADEE678E33D}"/>
              </a:ext>
            </a:extLst>
          </p:cNvPr>
          <p:cNvSpPr txBox="1"/>
          <p:nvPr/>
        </p:nvSpPr>
        <p:spPr>
          <a:xfrm>
            <a:off x="1632857" y="2421311"/>
            <a:ext cx="1950098" cy="2308324"/>
          </a:xfrm>
          <a:prstGeom prst="rect">
            <a:avLst/>
          </a:prstGeom>
          <a:solidFill>
            <a:schemeClr val="accent2">
              <a:lumMod val="60000"/>
              <a:lumOff val="40000"/>
            </a:schemeClr>
          </a:solidFill>
        </p:spPr>
        <p:txBody>
          <a:bodyPr wrap="square" rtlCol="0">
            <a:spAutoFit/>
          </a:bodyPr>
          <a:lstStyle/>
          <a:p>
            <a:pPr algn="ctr"/>
            <a:r>
              <a:rPr lang="en-GB" dirty="0"/>
              <a:t>Role Analysis</a:t>
            </a:r>
          </a:p>
          <a:p>
            <a:pPr algn="ctr"/>
            <a:r>
              <a:rPr lang="en-GB" dirty="0"/>
              <a:t>Each element supported by appropriately detailed standards to help ensure consistency of application</a:t>
            </a:r>
          </a:p>
        </p:txBody>
      </p:sp>
      <p:sp>
        <p:nvSpPr>
          <p:cNvPr id="6" name="TextBox 5">
            <a:extLst>
              <a:ext uri="{FF2B5EF4-FFF2-40B4-BE49-F238E27FC236}">
                <a16:creationId xmlns:a16="http://schemas.microsoft.com/office/drawing/2014/main" id="{83329A1C-FE8A-491D-A8E8-E9D95738A715}"/>
              </a:ext>
            </a:extLst>
          </p:cNvPr>
          <p:cNvSpPr txBox="1"/>
          <p:nvPr/>
        </p:nvSpPr>
        <p:spPr>
          <a:xfrm>
            <a:off x="5201817" y="2228671"/>
            <a:ext cx="1950098" cy="1200329"/>
          </a:xfrm>
          <a:prstGeom prst="rect">
            <a:avLst/>
          </a:prstGeom>
          <a:solidFill>
            <a:srgbClr val="FFC000"/>
          </a:solidFill>
        </p:spPr>
        <p:txBody>
          <a:bodyPr wrap="square" rtlCol="0">
            <a:spAutoFit/>
          </a:bodyPr>
          <a:lstStyle/>
          <a:p>
            <a:pPr algn="ctr"/>
            <a:r>
              <a:rPr lang="en-GB" dirty="0"/>
              <a:t>Evidence Gathered – identifies gaps to be closed- The GAP ANALYSIS</a:t>
            </a:r>
          </a:p>
        </p:txBody>
      </p:sp>
      <p:sp>
        <p:nvSpPr>
          <p:cNvPr id="7" name="TextBox 6">
            <a:extLst>
              <a:ext uri="{FF2B5EF4-FFF2-40B4-BE49-F238E27FC236}">
                <a16:creationId xmlns:a16="http://schemas.microsoft.com/office/drawing/2014/main" id="{7881B7DF-CF73-4741-82DA-E7A0E07BB38C}"/>
              </a:ext>
            </a:extLst>
          </p:cNvPr>
          <p:cNvSpPr txBox="1"/>
          <p:nvPr/>
        </p:nvSpPr>
        <p:spPr>
          <a:xfrm>
            <a:off x="9450355" y="2421311"/>
            <a:ext cx="1950098" cy="1477328"/>
          </a:xfrm>
          <a:prstGeom prst="rect">
            <a:avLst/>
          </a:prstGeom>
          <a:solidFill>
            <a:srgbClr val="00B050"/>
          </a:solidFill>
        </p:spPr>
        <p:txBody>
          <a:bodyPr wrap="square" rtlCol="0">
            <a:spAutoFit/>
          </a:bodyPr>
          <a:lstStyle/>
          <a:p>
            <a:pPr algn="ctr"/>
            <a:r>
              <a:rPr lang="en-GB" dirty="0"/>
              <a:t>Portfolio of evidence completed – competence achieved.  </a:t>
            </a:r>
          </a:p>
        </p:txBody>
      </p:sp>
      <p:sp>
        <p:nvSpPr>
          <p:cNvPr id="8" name="TextBox 7">
            <a:extLst>
              <a:ext uri="{FF2B5EF4-FFF2-40B4-BE49-F238E27FC236}">
                <a16:creationId xmlns:a16="http://schemas.microsoft.com/office/drawing/2014/main" id="{D8B709D9-D93F-40C4-9B22-0EAB7012A681}"/>
              </a:ext>
            </a:extLst>
          </p:cNvPr>
          <p:cNvSpPr txBox="1"/>
          <p:nvPr/>
        </p:nvSpPr>
        <p:spPr>
          <a:xfrm>
            <a:off x="7071049" y="4167031"/>
            <a:ext cx="1950098" cy="1477328"/>
          </a:xfrm>
          <a:prstGeom prst="rect">
            <a:avLst/>
          </a:prstGeom>
          <a:solidFill>
            <a:srgbClr val="FFFF00"/>
          </a:solidFill>
        </p:spPr>
        <p:txBody>
          <a:bodyPr wrap="square" rtlCol="0">
            <a:spAutoFit/>
          </a:bodyPr>
          <a:lstStyle/>
          <a:p>
            <a:pPr algn="ctr"/>
            <a:r>
              <a:rPr lang="en-GB" dirty="0"/>
              <a:t>Development Plan in place to close gaps sufficiently for competence to be considered</a:t>
            </a:r>
          </a:p>
        </p:txBody>
      </p:sp>
      <p:sp>
        <p:nvSpPr>
          <p:cNvPr id="9" name="Arrow: Right 8">
            <a:extLst>
              <a:ext uri="{FF2B5EF4-FFF2-40B4-BE49-F238E27FC236}">
                <a16:creationId xmlns:a16="http://schemas.microsoft.com/office/drawing/2014/main" id="{47609D25-7DE5-4C0B-9BE6-C5C86F0D7EB3}"/>
              </a:ext>
            </a:extLst>
          </p:cNvPr>
          <p:cNvSpPr/>
          <p:nvPr/>
        </p:nvSpPr>
        <p:spPr>
          <a:xfrm>
            <a:off x="3783435" y="2768367"/>
            <a:ext cx="1098958" cy="33556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Bent-Up 9">
            <a:extLst>
              <a:ext uri="{FF2B5EF4-FFF2-40B4-BE49-F238E27FC236}">
                <a16:creationId xmlns:a16="http://schemas.microsoft.com/office/drawing/2014/main" id="{1DF499D9-5F15-4A38-A840-611FAABB0952}"/>
              </a:ext>
            </a:extLst>
          </p:cNvPr>
          <p:cNvSpPr/>
          <p:nvPr/>
        </p:nvSpPr>
        <p:spPr>
          <a:xfrm rot="5400000">
            <a:off x="5888992" y="3873321"/>
            <a:ext cx="1174459" cy="760445"/>
          </a:xfrm>
          <a:prstGeom prst="ben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Bent-Up 10">
            <a:extLst>
              <a:ext uri="{FF2B5EF4-FFF2-40B4-BE49-F238E27FC236}">
                <a16:creationId xmlns:a16="http://schemas.microsoft.com/office/drawing/2014/main" id="{63832313-205B-4017-BB03-C3C20DA164D7}"/>
              </a:ext>
            </a:extLst>
          </p:cNvPr>
          <p:cNvSpPr/>
          <p:nvPr/>
        </p:nvSpPr>
        <p:spPr>
          <a:xfrm>
            <a:off x="9250945" y="3969190"/>
            <a:ext cx="1174459" cy="760445"/>
          </a:xfrm>
          <a:prstGeom prst="ben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Right 11">
            <a:extLst>
              <a:ext uri="{FF2B5EF4-FFF2-40B4-BE49-F238E27FC236}">
                <a16:creationId xmlns:a16="http://schemas.microsoft.com/office/drawing/2014/main" id="{F9BF8447-E038-437D-823E-1AA380651E18}"/>
              </a:ext>
            </a:extLst>
          </p:cNvPr>
          <p:cNvSpPr/>
          <p:nvPr/>
        </p:nvSpPr>
        <p:spPr>
          <a:xfrm>
            <a:off x="7256477" y="2558642"/>
            <a:ext cx="2193878" cy="54528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No gaps</a:t>
            </a:r>
          </a:p>
        </p:txBody>
      </p:sp>
      <p:sp>
        <p:nvSpPr>
          <p:cNvPr id="3" name="TextBox 2">
            <a:extLst>
              <a:ext uri="{FF2B5EF4-FFF2-40B4-BE49-F238E27FC236}">
                <a16:creationId xmlns:a16="http://schemas.microsoft.com/office/drawing/2014/main" id="{1673FFFF-F3D0-4F00-90B1-ECD59469A64A}"/>
              </a:ext>
            </a:extLst>
          </p:cNvPr>
          <p:cNvSpPr txBox="1"/>
          <p:nvPr/>
        </p:nvSpPr>
        <p:spPr>
          <a:xfrm>
            <a:off x="1632857" y="5321193"/>
            <a:ext cx="1879990" cy="646331"/>
          </a:xfrm>
          <a:prstGeom prst="rect">
            <a:avLst/>
          </a:prstGeom>
          <a:solidFill>
            <a:schemeClr val="accent2">
              <a:lumMod val="60000"/>
              <a:lumOff val="40000"/>
            </a:schemeClr>
          </a:solidFill>
        </p:spPr>
        <p:txBody>
          <a:bodyPr wrap="square" rtlCol="0">
            <a:spAutoFit/>
          </a:bodyPr>
          <a:lstStyle/>
          <a:p>
            <a:pPr algn="ctr"/>
            <a:r>
              <a:rPr lang="en-GB" dirty="0"/>
              <a:t>Financial Soundness</a:t>
            </a:r>
          </a:p>
        </p:txBody>
      </p:sp>
      <p:sp>
        <p:nvSpPr>
          <p:cNvPr id="5" name="Cross 4">
            <a:extLst>
              <a:ext uri="{FF2B5EF4-FFF2-40B4-BE49-F238E27FC236}">
                <a16:creationId xmlns:a16="http://schemas.microsoft.com/office/drawing/2014/main" id="{557CD1E8-8347-4351-854A-063AA20CEE17}"/>
              </a:ext>
            </a:extLst>
          </p:cNvPr>
          <p:cNvSpPr/>
          <p:nvPr/>
        </p:nvSpPr>
        <p:spPr>
          <a:xfrm>
            <a:off x="2273417" y="4840772"/>
            <a:ext cx="437875" cy="394203"/>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5874755"/>
      </p:ext>
    </p:extLst>
  </p:cSld>
  <p:clrMapOvr>
    <a:masterClrMapping/>
  </p:clrMapOvr>
  <mc:AlternateContent xmlns:mc="http://schemas.openxmlformats.org/markup-compatibility/2006" xmlns:p14="http://schemas.microsoft.com/office/powerpoint/2010/main">
    <mc:Choice Requires="p14">
      <p:transition spd="slow" p14:dur="2000" advTm="66238"/>
    </mc:Choice>
    <mc:Fallback xmlns="">
      <p:transition spd="slow" advTm="66238"/>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2224</Words>
  <Application>Microsoft Office PowerPoint</Application>
  <PresentationFormat>Widescreen</PresentationFormat>
  <Paragraphs>358</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Defining competence to do a skills gap analysis </vt:lpstr>
      <vt:lpstr>Long Form A- Section 10</vt:lpstr>
      <vt:lpstr>Competent Employees Rule</vt:lpstr>
      <vt:lpstr>Background</vt:lpstr>
      <vt:lpstr>The day of the journey</vt:lpstr>
      <vt:lpstr>The Driver Challenge</vt:lpstr>
      <vt:lpstr>PowerPoint Presentation</vt:lpstr>
      <vt:lpstr>Main concerns</vt:lpstr>
      <vt:lpstr>Our expectations</vt:lpstr>
      <vt:lpstr>How high do you set the competence bar?</vt:lpstr>
      <vt:lpstr>How high do you set the competence bar?</vt:lpstr>
      <vt:lpstr>How high do you set the competence bar?</vt:lpstr>
      <vt:lpstr>How high do you set the competence bar for a financial adviser?</vt:lpstr>
      <vt:lpstr>How high do you set the competence bar for a financial adviser?</vt:lpstr>
      <vt:lpstr>Role/Gap analysis – start with job description</vt:lpstr>
      <vt:lpstr>Template</vt:lpstr>
      <vt:lpstr>Benchmarking</vt:lpstr>
      <vt:lpstr>National  Apprenticeship  Standards -  Mortgage Adviser</vt:lpstr>
      <vt:lpstr>Irrelevant content removed </vt:lpstr>
      <vt:lpstr>Competency Frameworks</vt:lpstr>
      <vt:lpstr>Common Competencies – Firms could have a number of these but target ones for specific roles</vt:lpstr>
      <vt:lpstr>Reliable base for assessment</vt:lpstr>
      <vt:lpstr>PowerPoint Presentation</vt:lpstr>
      <vt:lpstr>Mortgage Adviser Role – Key responsibilities</vt:lpstr>
      <vt:lpstr>PowerPoint Presentation</vt:lpstr>
      <vt:lpstr>Values</vt:lpstr>
      <vt:lpstr>PowerPoint Presentation</vt:lpstr>
      <vt:lpstr>Knowledge, Skills and Behaviours</vt:lpstr>
      <vt:lpstr>Skills  or Competencies?</vt:lpstr>
      <vt:lpstr>PowerPoint Presentation</vt:lpstr>
      <vt:lpstr>PowerPoint Presentation</vt:lpstr>
      <vt:lpstr>What good looks like</vt:lpstr>
      <vt:lpstr>Communication</vt:lpstr>
      <vt:lpstr>From Role Analysis to Competence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Defining competence to do a skills gap analysis</dc:title>
  <dc:creator>Jeff Abbott</dc:creator>
  <cp:lastModifiedBy>Admin</cp:lastModifiedBy>
  <cp:revision>6</cp:revision>
  <dcterms:created xsi:type="dcterms:W3CDTF">2020-03-17T08:49:31Z</dcterms:created>
  <dcterms:modified xsi:type="dcterms:W3CDTF">2024-12-10T08:44:35Z</dcterms:modified>
</cp:coreProperties>
</file>