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sldIdLst>
    <p:sldId id="256" r:id="rId2"/>
    <p:sldId id="705" r:id="rId3"/>
    <p:sldId id="713" r:id="rId4"/>
    <p:sldId id="714" r:id="rId5"/>
    <p:sldId id="764" r:id="rId6"/>
    <p:sldId id="765" r:id="rId7"/>
    <p:sldId id="606" r:id="rId8"/>
    <p:sldId id="607" r:id="rId9"/>
    <p:sldId id="608" r:id="rId10"/>
    <p:sldId id="609" r:id="rId11"/>
    <p:sldId id="610" r:id="rId12"/>
    <p:sldId id="709" r:id="rId13"/>
    <p:sldId id="717" r:id="rId14"/>
    <p:sldId id="718" r:id="rId15"/>
    <p:sldId id="719" r:id="rId16"/>
    <p:sldId id="720" r:id="rId17"/>
    <p:sldId id="721" r:id="rId18"/>
    <p:sldId id="766" r:id="rId19"/>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CAAC7C-2277-4775-A9A5-6FC96C9DE89B}" v="1" dt="2024-11-27T12:49:16.9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2" d="100"/>
          <a:sy n="122" d="100"/>
        </p:scale>
        <p:origin x="96" y="168"/>
      </p:cViewPr>
      <p:guideLst>
        <p:guide orient="horz" pos="2160"/>
        <p:guide pos="384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ffice Admin" userId="8ec022ca3e877920" providerId="LiveId" clId="{1FCAAC7C-2277-4775-A9A5-6FC96C9DE89B}"/>
    <pc:docChg chg="addSld modSld">
      <pc:chgData name="Office Admin" userId="8ec022ca3e877920" providerId="LiveId" clId="{1FCAAC7C-2277-4775-A9A5-6FC96C9DE89B}" dt="2024-11-27T12:49:16.956" v="1"/>
      <pc:docMkLst>
        <pc:docMk/>
      </pc:docMkLst>
      <pc:sldChg chg="delSp modTransition modAnim">
        <pc:chgData name="Office Admin" userId="8ec022ca3e877920" providerId="LiveId" clId="{1FCAAC7C-2277-4775-A9A5-6FC96C9DE89B}" dt="2024-11-27T12:49:16.956" v="1"/>
        <pc:sldMkLst>
          <pc:docMk/>
          <pc:sldMk cId="3075842712" sldId="256"/>
        </pc:sldMkLst>
        <pc:picChg chg="del">
          <ac:chgData name="Office Admin" userId="8ec022ca3e877920" providerId="LiveId" clId="{1FCAAC7C-2277-4775-A9A5-6FC96C9DE89B}" dt="2024-11-27T12:49:16.956" v="1"/>
          <ac:picMkLst>
            <pc:docMk/>
            <pc:sldMk cId="3075842712" sldId="256"/>
            <ac:picMk id="2" creationId="{259632CD-690E-41E5-929B-E6362E2C2DFA}"/>
          </ac:picMkLst>
        </pc:picChg>
      </pc:sldChg>
      <pc:sldChg chg="delSp modTransition modAnim">
        <pc:chgData name="Office Admin" userId="8ec022ca3e877920" providerId="LiveId" clId="{1FCAAC7C-2277-4775-A9A5-6FC96C9DE89B}" dt="2024-11-27T12:49:16.956" v="1"/>
        <pc:sldMkLst>
          <pc:docMk/>
          <pc:sldMk cId="2182403284" sldId="606"/>
        </pc:sldMkLst>
        <pc:picChg chg="del">
          <ac:chgData name="Office Admin" userId="8ec022ca3e877920" providerId="LiveId" clId="{1FCAAC7C-2277-4775-A9A5-6FC96C9DE89B}" dt="2024-11-27T12:49:16.956" v="1"/>
          <ac:picMkLst>
            <pc:docMk/>
            <pc:sldMk cId="2182403284" sldId="606"/>
            <ac:picMk id="2" creationId="{388AF39F-78FC-439D-B6DD-C8D3F468A175}"/>
          </ac:picMkLst>
        </pc:picChg>
      </pc:sldChg>
      <pc:sldChg chg="delSp modTransition modAnim">
        <pc:chgData name="Office Admin" userId="8ec022ca3e877920" providerId="LiveId" clId="{1FCAAC7C-2277-4775-A9A5-6FC96C9DE89B}" dt="2024-11-27T12:49:16.956" v="1"/>
        <pc:sldMkLst>
          <pc:docMk/>
          <pc:sldMk cId="1028118585" sldId="607"/>
        </pc:sldMkLst>
        <pc:picChg chg="del">
          <ac:chgData name="Office Admin" userId="8ec022ca3e877920" providerId="LiveId" clId="{1FCAAC7C-2277-4775-A9A5-6FC96C9DE89B}" dt="2024-11-27T12:49:16.956" v="1"/>
          <ac:picMkLst>
            <pc:docMk/>
            <pc:sldMk cId="1028118585" sldId="607"/>
            <ac:picMk id="5" creationId="{C6513E2B-4928-47EC-AC11-28095FD59DD5}"/>
          </ac:picMkLst>
        </pc:picChg>
      </pc:sldChg>
      <pc:sldChg chg="delSp modTransition modAnim">
        <pc:chgData name="Office Admin" userId="8ec022ca3e877920" providerId="LiveId" clId="{1FCAAC7C-2277-4775-A9A5-6FC96C9DE89B}" dt="2024-11-27T12:49:16.956" v="1"/>
        <pc:sldMkLst>
          <pc:docMk/>
          <pc:sldMk cId="786695748" sldId="608"/>
        </pc:sldMkLst>
        <pc:picChg chg="del">
          <ac:chgData name="Office Admin" userId="8ec022ca3e877920" providerId="LiveId" clId="{1FCAAC7C-2277-4775-A9A5-6FC96C9DE89B}" dt="2024-11-27T12:49:16.956" v="1"/>
          <ac:picMkLst>
            <pc:docMk/>
            <pc:sldMk cId="786695748" sldId="608"/>
            <ac:picMk id="5" creationId="{F016EAF7-A449-478E-8829-E7196255CD30}"/>
          </ac:picMkLst>
        </pc:picChg>
      </pc:sldChg>
      <pc:sldChg chg="delSp modTransition modAnim">
        <pc:chgData name="Office Admin" userId="8ec022ca3e877920" providerId="LiveId" clId="{1FCAAC7C-2277-4775-A9A5-6FC96C9DE89B}" dt="2024-11-27T12:49:16.956" v="1"/>
        <pc:sldMkLst>
          <pc:docMk/>
          <pc:sldMk cId="3366828162" sldId="609"/>
        </pc:sldMkLst>
        <pc:picChg chg="del">
          <ac:chgData name="Office Admin" userId="8ec022ca3e877920" providerId="LiveId" clId="{1FCAAC7C-2277-4775-A9A5-6FC96C9DE89B}" dt="2024-11-27T12:49:16.956" v="1"/>
          <ac:picMkLst>
            <pc:docMk/>
            <pc:sldMk cId="3366828162" sldId="609"/>
            <ac:picMk id="19" creationId="{004A2FF6-A77A-D456-EA67-0465E67219A3}"/>
          </ac:picMkLst>
        </pc:picChg>
      </pc:sldChg>
      <pc:sldChg chg="delSp modTransition modAnim">
        <pc:chgData name="Office Admin" userId="8ec022ca3e877920" providerId="LiveId" clId="{1FCAAC7C-2277-4775-A9A5-6FC96C9DE89B}" dt="2024-11-27T12:49:16.956" v="1"/>
        <pc:sldMkLst>
          <pc:docMk/>
          <pc:sldMk cId="1298839483" sldId="610"/>
        </pc:sldMkLst>
        <pc:picChg chg="del">
          <ac:chgData name="Office Admin" userId="8ec022ca3e877920" providerId="LiveId" clId="{1FCAAC7C-2277-4775-A9A5-6FC96C9DE89B}" dt="2024-11-27T12:49:16.956" v="1"/>
          <ac:picMkLst>
            <pc:docMk/>
            <pc:sldMk cId="1298839483" sldId="610"/>
            <ac:picMk id="2" creationId="{50C6071F-4E4C-4B45-9E72-49394D00A22D}"/>
          </ac:picMkLst>
        </pc:picChg>
      </pc:sldChg>
      <pc:sldChg chg="delSp modTransition modAnim">
        <pc:chgData name="Office Admin" userId="8ec022ca3e877920" providerId="LiveId" clId="{1FCAAC7C-2277-4775-A9A5-6FC96C9DE89B}" dt="2024-11-27T12:49:16.956" v="1"/>
        <pc:sldMkLst>
          <pc:docMk/>
          <pc:sldMk cId="2429269486" sldId="705"/>
        </pc:sldMkLst>
        <pc:picChg chg="del">
          <ac:chgData name="Office Admin" userId="8ec022ca3e877920" providerId="LiveId" clId="{1FCAAC7C-2277-4775-A9A5-6FC96C9DE89B}" dt="2024-11-27T12:49:16.956" v="1"/>
          <ac:picMkLst>
            <pc:docMk/>
            <pc:sldMk cId="2429269486" sldId="705"/>
            <ac:picMk id="3" creationId="{036F56DF-B145-494D-9FD0-64A90D2425AC}"/>
          </ac:picMkLst>
        </pc:picChg>
      </pc:sldChg>
      <pc:sldChg chg="delSp modTransition modAnim">
        <pc:chgData name="Office Admin" userId="8ec022ca3e877920" providerId="LiveId" clId="{1FCAAC7C-2277-4775-A9A5-6FC96C9DE89B}" dt="2024-11-27T12:49:16.956" v="1"/>
        <pc:sldMkLst>
          <pc:docMk/>
          <pc:sldMk cId="3410626023" sldId="709"/>
        </pc:sldMkLst>
        <pc:picChg chg="del">
          <ac:chgData name="Office Admin" userId="8ec022ca3e877920" providerId="LiveId" clId="{1FCAAC7C-2277-4775-A9A5-6FC96C9DE89B}" dt="2024-11-27T12:49:16.956" v="1"/>
          <ac:picMkLst>
            <pc:docMk/>
            <pc:sldMk cId="3410626023" sldId="709"/>
            <ac:picMk id="2" creationId="{0C4ABA5D-1CE9-4450-91EA-BF025BE2E5A5}"/>
          </ac:picMkLst>
        </pc:picChg>
      </pc:sldChg>
      <pc:sldChg chg="delSp modTransition modAnim">
        <pc:chgData name="Office Admin" userId="8ec022ca3e877920" providerId="LiveId" clId="{1FCAAC7C-2277-4775-A9A5-6FC96C9DE89B}" dt="2024-11-27T12:49:16.956" v="1"/>
        <pc:sldMkLst>
          <pc:docMk/>
          <pc:sldMk cId="473579527" sldId="713"/>
        </pc:sldMkLst>
        <pc:picChg chg="del">
          <ac:chgData name="Office Admin" userId="8ec022ca3e877920" providerId="LiveId" clId="{1FCAAC7C-2277-4775-A9A5-6FC96C9DE89B}" dt="2024-11-27T12:49:16.956" v="1"/>
          <ac:picMkLst>
            <pc:docMk/>
            <pc:sldMk cId="473579527" sldId="713"/>
            <ac:picMk id="3" creationId="{31533FCF-6794-4F65-A61F-B37530C8FBF6}"/>
          </ac:picMkLst>
        </pc:picChg>
      </pc:sldChg>
      <pc:sldChg chg="delSp modTransition modAnim">
        <pc:chgData name="Office Admin" userId="8ec022ca3e877920" providerId="LiveId" clId="{1FCAAC7C-2277-4775-A9A5-6FC96C9DE89B}" dt="2024-11-27T12:49:16.956" v="1"/>
        <pc:sldMkLst>
          <pc:docMk/>
          <pc:sldMk cId="779597890" sldId="714"/>
        </pc:sldMkLst>
        <pc:picChg chg="del">
          <ac:chgData name="Office Admin" userId="8ec022ca3e877920" providerId="LiveId" clId="{1FCAAC7C-2277-4775-A9A5-6FC96C9DE89B}" dt="2024-11-27T12:49:16.956" v="1"/>
          <ac:picMkLst>
            <pc:docMk/>
            <pc:sldMk cId="779597890" sldId="714"/>
            <ac:picMk id="8" creationId="{C5702934-BEBE-C884-F22C-9EBBD6BBAEE7}"/>
          </ac:picMkLst>
        </pc:picChg>
      </pc:sldChg>
      <pc:sldChg chg="delSp modTransition modAnim">
        <pc:chgData name="Office Admin" userId="8ec022ca3e877920" providerId="LiveId" clId="{1FCAAC7C-2277-4775-A9A5-6FC96C9DE89B}" dt="2024-11-27T12:49:16.956" v="1"/>
        <pc:sldMkLst>
          <pc:docMk/>
          <pc:sldMk cId="965530499" sldId="717"/>
        </pc:sldMkLst>
        <pc:picChg chg="del">
          <ac:chgData name="Office Admin" userId="8ec022ca3e877920" providerId="LiveId" clId="{1FCAAC7C-2277-4775-A9A5-6FC96C9DE89B}" dt="2024-11-27T12:49:16.956" v="1"/>
          <ac:picMkLst>
            <pc:docMk/>
            <pc:sldMk cId="965530499" sldId="717"/>
            <ac:picMk id="3" creationId="{96FBAB9F-9B93-4C46-8D85-E491A84CC801}"/>
          </ac:picMkLst>
        </pc:picChg>
      </pc:sldChg>
      <pc:sldChg chg="delSp modTransition modAnim">
        <pc:chgData name="Office Admin" userId="8ec022ca3e877920" providerId="LiveId" clId="{1FCAAC7C-2277-4775-A9A5-6FC96C9DE89B}" dt="2024-11-27T12:49:16.956" v="1"/>
        <pc:sldMkLst>
          <pc:docMk/>
          <pc:sldMk cId="2563063489" sldId="718"/>
        </pc:sldMkLst>
        <pc:picChg chg="del">
          <ac:chgData name="Office Admin" userId="8ec022ca3e877920" providerId="LiveId" clId="{1FCAAC7C-2277-4775-A9A5-6FC96C9DE89B}" dt="2024-11-27T12:49:16.956" v="1"/>
          <ac:picMkLst>
            <pc:docMk/>
            <pc:sldMk cId="2563063489" sldId="718"/>
            <ac:picMk id="3" creationId="{55105BFD-912F-4BD3-BA91-40A7DA60A626}"/>
          </ac:picMkLst>
        </pc:picChg>
      </pc:sldChg>
      <pc:sldChg chg="delSp modTransition modAnim">
        <pc:chgData name="Office Admin" userId="8ec022ca3e877920" providerId="LiveId" clId="{1FCAAC7C-2277-4775-A9A5-6FC96C9DE89B}" dt="2024-11-27T12:49:16.956" v="1"/>
        <pc:sldMkLst>
          <pc:docMk/>
          <pc:sldMk cId="3436139720" sldId="719"/>
        </pc:sldMkLst>
        <pc:picChg chg="del">
          <ac:chgData name="Office Admin" userId="8ec022ca3e877920" providerId="LiveId" clId="{1FCAAC7C-2277-4775-A9A5-6FC96C9DE89B}" dt="2024-11-27T12:49:16.956" v="1"/>
          <ac:picMkLst>
            <pc:docMk/>
            <pc:sldMk cId="3436139720" sldId="719"/>
            <ac:picMk id="3" creationId="{A5CD79DF-2B68-440A-9FC8-C18815C69EE1}"/>
          </ac:picMkLst>
        </pc:picChg>
      </pc:sldChg>
      <pc:sldChg chg="delSp modTransition modAnim">
        <pc:chgData name="Office Admin" userId="8ec022ca3e877920" providerId="LiveId" clId="{1FCAAC7C-2277-4775-A9A5-6FC96C9DE89B}" dt="2024-11-27T12:49:16.956" v="1"/>
        <pc:sldMkLst>
          <pc:docMk/>
          <pc:sldMk cId="3430525000" sldId="720"/>
        </pc:sldMkLst>
        <pc:picChg chg="del">
          <ac:chgData name="Office Admin" userId="8ec022ca3e877920" providerId="LiveId" clId="{1FCAAC7C-2277-4775-A9A5-6FC96C9DE89B}" dt="2024-11-27T12:49:16.956" v="1"/>
          <ac:picMkLst>
            <pc:docMk/>
            <pc:sldMk cId="3430525000" sldId="720"/>
            <ac:picMk id="2" creationId="{96E658DB-2DFD-4485-83EE-C2607D81C237}"/>
          </ac:picMkLst>
        </pc:picChg>
      </pc:sldChg>
      <pc:sldChg chg="delSp modTransition modAnim">
        <pc:chgData name="Office Admin" userId="8ec022ca3e877920" providerId="LiveId" clId="{1FCAAC7C-2277-4775-A9A5-6FC96C9DE89B}" dt="2024-11-27T12:49:16.956" v="1"/>
        <pc:sldMkLst>
          <pc:docMk/>
          <pc:sldMk cId="1646089835" sldId="721"/>
        </pc:sldMkLst>
        <pc:picChg chg="del">
          <ac:chgData name="Office Admin" userId="8ec022ca3e877920" providerId="LiveId" clId="{1FCAAC7C-2277-4775-A9A5-6FC96C9DE89B}" dt="2024-11-27T12:49:16.956" v="1"/>
          <ac:picMkLst>
            <pc:docMk/>
            <pc:sldMk cId="1646089835" sldId="721"/>
            <ac:picMk id="3" creationId="{FE5F71E9-7A3A-4CB9-9EFA-76FA4298024A}"/>
          </ac:picMkLst>
        </pc:picChg>
      </pc:sldChg>
      <pc:sldChg chg="delSp modTransition modAnim">
        <pc:chgData name="Office Admin" userId="8ec022ca3e877920" providerId="LiveId" clId="{1FCAAC7C-2277-4775-A9A5-6FC96C9DE89B}" dt="2024-11-27T12:49:16.956" v="1"/>
        <pc:sldMkLst>
          <pc:docMk/>
          <pc:sldMk cId="3463731183" sldId="764"/>
        </pc:sldMkLst>
        <pc:picChg chg="del">
          <ac:chgData name="Office Admin" userId="8ec022ca3e877920" providerId="LiveId" clId="{1FCAAC7C-2277-4775-A9A5-6FC96C9DE89B}" dt="2024-11-27T12:49:16.956" v="1"/>
          <ac:picMkLst>
            <pc:docMk/>
            <pc:sldMk cId="3463731183" sldId="764"/>
            <ac:picMk id="6" creationId="{08ACE184-F5F9-7DE9-9ADD-A6A68857BAD7}"/>
          </ac:picMkLst>
        </pc:picChg>
      </pc:sldChg>
      <pc:sldChg chg="delSp modTransition modAnim">
        <pc:chgData name="Office Admin" userId="8ec022ca3e877920" providerId="LiveId" clId="{1FCAAC7C-2277-4775-A9A5-6FC96C9DE89B}" dt="2024-11-27T12:49:16.956" v="1"/>
        <pc:sldMkLst>
          <pc:docMk/>
          <pc:sldMk cId="1586416927" sldId="765"/>
        </pc:sldMkLst>
        <pc:picChg chg="del">
          <ac:chgData name="Office Admin" userId="8ec022ca3e877920" providerId="LiveId" clId="{1FCAAC7C-2277-4775-A9A5-6FC96C9DE89B}" dt="2024-11-27T12:49:16.956" v="1"/>
          <ac:picMkLst>
            <pc:docMk/>
            <pc:sldMk cId="1586416927" sldId="765"/>
            <ac:picMk id="25" creationId="{1D0A6CB8-2B7B-DC7B-0EB8-74E54832512F}"/>
          </ac:picMkLst>
        </pc:picChg>
      </pc:sldChg>
      <pc:sldChg chg="new modTransition">
        <pc:chgData name="Office Admin" userId="8ec022ca3e877920" providerId="LiveId" clId="{1FCAAC7C-2277-4775-A9A5-6FC96C9DE89B}" dt="2024-11-27T12:49:16.956" v="1"/>
        <pc:sldMkLst>
          <pc:docMk/>
          <pc:sldMk cId="3141053286" sldId="76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4B356D-6C52-4F21-91A8-5AB4F12F8C0C}"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5DECD431-AF60-457E-8FAC-B86E3BE207FE}">
      <dgm:prSet/>
      <dgm:spPr/>
      <dgm:t>
        <a:bodyPr/>
        <a:lstStyle/>
        <a:p>
          <a:pPr>
            <a:lnSpc>
              <a:spcPct val="100000"/>
            </a:lnSpc>
          </a:pPr>
          <a:r>
            <a:rPr lang="en-GB"/>
            <a:t>Criminal Proceedings</a:t>
          </a:r>
          <a:endParaRPr lang="en-US"/>
        </a:p>
      </dgm:t>
    </dgm:pt>
    <dgm:pt modelId="{1CA1ADF0-65F7-4F3D-BB6A-1B4A3A044136}" type="parTrans" cxnId="{D8501372-6582-47C9-A753-FECA9447CA85}">
      <dgm:prSet/>
      <dgm:spPr/>
      <dgm:t>
        <a:bodyPr/>
        <a:lstStyle/>
        <a:p>
          <a:endParaRPr lang="en-US"/>
        </a:p>
      </dgm:t>
    </dgm:pt>
    <dgm:pt modelId="{FF1F12A7-1444-49AC-8B9B-44A77677CCD9}" type="sibTrans" cxnId="{D8501372-6582-47C9-A753-FECA9447CA85}">
      <dgm:prSet/>
      <dgm:spPr/>
      <dgm:t>
        <a:bodyPr/>
        <a:lstStyle/>
        <a:p>
          <a:endParaRPr lang="en-US"/>
        </a:p>
      </dgm:t>
    </dgm:pt>
    <dgm:pt modelId="{7DD2EC89-A5A5-410D-B293-16679B7DD0A3}">
      <dgm:prSet/>
      <dgm:spPr/>
      <dgm:t>
        <a:bodyPr/>
        <a:lstStyle/>
        <a:p>
          <a:pPr>
            <a:lnSpc>
              <a:spcPct val="100000"/>
            </a:lnSpc>
          </a:pPr>
          <a:r>
            <a:rPr lang="en-GB"/>
            <a:t>Civil Proceedings</a:t>
          </a:r>
          <a:endParaRPr lang="en-US"/>
        </a:p>
      </dgm:t>
    </dgm:pt>
    <dgm:pt modelId="{F427A6FD-B49B-41E0-8C95-2017148D0EE1}" type="parTrans" cxnId="{6673D083-49F8-4546-870A-85A6844AFA5F}">
      <dgm:prSet/>
      <dgm:spPr/>
      <dgm:t>
        <a:bodyPr/>
        <a:lstStyle/>
        <a:p>
          <a:endParaRPr lang="en-US"/>
        </a:p>
      </dgm:t>
    </dgm:pt>
    <dgm:pt modelId="{CE080DDC-B3BA-4539-9188-8072EBC6782A}" type="sibTrans" cxnId="{6673D083-49F8-4546-870A-85A6844AFA5F}">
      <dgm:prSet/>
      <dgm:spPr/>
      <dgm:t>
        <a:bodyPr/>
        <a:lstStyle/>
        <a:p>
          <a:endParaRPr lang="en-US"/>
        </a:p>
      </dgm:t>
    </dgm:pt>
    <dgm:pt modelId="{728F2534-E2B2-47B5-A8C6-09BC6434420F}">
      <dgm:prSet/>
      <dgm:spPr/>
      <dgm:t>
        <a:bodyPr/>
        <a:lstStyle/>
        <a:p>
          <a:pPr>
            <a:lnSpc>
              <a:spcPct val="100000"/>
            </a:lnSpc>
          </a:pPr>
          <a:r>
            <a:rPr lang="en-GB"/>
            <a:t>Business and Employment Matters</a:t>
          </a:r>
          <a:endParaRPr lang="en-US"/>
        </a:p>
      </dgm:t>
    </dgm:pt>
    <dgm:pt modelId="{4E6F7C5C-E627-4496-9CEF-9B25992A9EDA}" type="parTrans" cxnId="{61C7303B-E1DB-406C-BF39-DB40B085F4D7}">
      <dgm:prSet/>
      <dgm:spPr/>
      <dgm:t>
        <a:bodyPr/>
        <a:lstStyle/>
        <a:p>
          <a:endParaRPr lang="en-US"/>
        </a:p>
      </dgm:t>
    </dgm:pt>
    <dgm:pt modelId="{4EE1C194-25CA-470D-86E0-7FC41731E9D7}" type="sibTrans" cxnId="{61C7303B-E1DB-406C-BF39-DB40B085F4D7}">
      <dgm:prSet/>
      <dgm:spPr/>
      <dgm:t>
        <a:bodyPr/>
        <a:lstStyle/>
        <a:p>
          <a:endParaRPr lang="en-US"/>
        </a:p>
      </dgm:t>
    </dgm:pt>
    <dgm:pt modelId="{93CFC743-7236-413E-B0F3-46DDBDC9D7D2}">
      <dgm:prSet/>
      <dgm:spPr/>
      <dgm:t>
        <a:bodyPr/>
        <a:lstStyle/>
        <a:p>
          <a:pPr>
            <a:lnSpc>
              <a:spcPct val="100000"/>
            </a:lnSpc>
          </a:pPr>
          <a:r>
            <a:rPr lang="en-GB"/>
            <a:t>Regulatory Matters</a:t>
          </a:r>
          <a:endParaRPr lang="en-US"/>
        </a:p>
      </dgm:t>
    </dgm:pt>
    <dgm:pt modelId="{64972ECB-9745-40A3-AD77-996E28990BCB}" type="parTrans" cxnId="{7B5BD832-DB76-48DD-85D5-F317D7339964}">
      <dgm:prSet/>
      <dgm:spPr/>
      <dgm:t>
        <a:bodyPr/>
        <a:lstStyle/>
        <a:p>
          <a:endParaRPr lang="en-US"/>
        </a:p>
      </dgm:t>
    </dgm:pt>
    <dgm:pt modelId="{BCC0E8BD-DF3B-4F7B-AF33-A4AB9FDE0E92}" type="sibTrans" cxnId="{7B5BD832-DB76-48DD-85D5-F317D7339964}">
      <dgm:prSet/>
      <dgm:spPr/>
      <dgm:t>
        <a:bodyPr/>
        <a:lstStyle/>
        <a:p>
          <a:endParaRPr lang="en-US"/>
        </a:p>
      </dgm:t>
    </dgm:pt>
    <dgm:pt modelId="{9DC4A904-4670-45D0-B58D-717A2A7CC408}">
      <dgm:prSet/>
      <dgm:spPr/>
      <dgm:t>
        <a:bodyPr/>
        <a:lstStyle/>
        <a:p>
          <a:pPr>
            <a:lnSpc>
              <a:spcPct val="100000"/>
            </a:lnSpc>
          </a:pPr>
          <a:r>
            <a:rPr lang="en-GB"/>
            <a:t>Other Matters</a:t>
          </a:r>
          <a:endParaRPr lang="en-US"/>
        </a:p>
      </dgm:t>
    </dgm:pt>
    <dgm:pt modelId="{9DA660ED-F226-4AE2-BEB7-0C6408D5DC6A}" type="parTrans" cxnId="{919B35A7-9675-4F82-982F-9DD2FC23D8D6}">
      <dgm:prSet/>
      <dgm:spPr/>
      <dgm:t>
        <a:bodyPr/>
        <a:lstStyle/>
        <a:p>
          <a:endParaRPr lang="en-US"/>
        </a:p>
      </dgm:t>
    </dgm:pt>
    <dgm:pt modelId="{FCB171CC-EEA1-4487-B267-1572D8F30C78}" type="sibTrans" cxnId="{919B35A7-9675-4F82-982F-9DD2FC23D8D6}">
      <dgm:prSet/>
      <dgm:spPr/>
      <dgm:t>
        <a:bodyPr/>
        <a:lstStyle/>
        <a:p>
          <a:endParaRPr lang="en-US"/>
        </a:p>
      </dgm:t>
    </dgm:pt>
    <dgm:pt modelId="{76ED689B-4087-4CE3-B3FF-D40A6CFA2664}" type="pres">
      <dgm:prSet presAssocID="{844B356D-6C52-4F21-91A8-5AB4F12F8C0C}" presName="linear" presStyleCnt="0">
        <dgm:presLayoutVars>
          <dgm:animLvl val="lvl"/>
          <dgm:resizeHandles val="exact"/>
        </dgm:presLayoutVars>
      </dgm:prSet>
      <dgm:spPr/>
    </dgm:pt>
    <dgm:pt modelId="{C7DF600D-D2E8-43C4-9168-CEFBA7D68B82}" type="pres">
      <dgm:prSet presAssocID="{5DECD431-AF60-457E-8FAC-B86E3BE207FE}" presName="parentText" presStyleLbl="node1" presStyleIdx="0" presStyleCnt="5">
        <dgm:presLayoutVars>
          <dgm:chMax val="0"/>
          <dgm:bulletEnabled val="1"/>
        </dgm:presLayoutVars>
      </dgm:prSet>
      <dgm:spPr/>
    </dgm:pt>
    <dgm:pt modelId="{1810D126-2152-40F4-B27C-E21127F2AB46}" type="pres">
      <dgm:prSet presAssocID="{FF1F12A7-1444-49AC-8B9B-44A77677CCD9}" presName="spacer" presStyleCnt="0"/>
      <dgm:spPr/>
    </dgm:pt>
    <dgm:pt modelId="{73A992E7-0457-4058-ACA2-DC1DAF592769}" type="pres">
      <dgm:prSet presAssocID="{7DD2EC89-A5A5-410D-B293-16679B7DD0A3}" presName="parentText" presStyleLbl="node1" presStyleIdx="1" presStyleCnt="5">
        <dgm:presLayoutVars>
          <dgm:chMax val="0"/>
          <dgm:bulletEnabled val="1"/>
        </dgm:presLayoutVars>
      </dgm:prSet>
      <dgm:spPr/>
    </dgm:pt>
    <dgm:pt modelId="{1229D4B3-C13D-46DE-A093-EBD6130ECA18}" type="pres">
      <dgm:prSet presAssocID="{CE080DDC-B3BA-4539-9188-8072EBC6782A}" presName="spacer" presStyleCnt="0"/>
      <dgm:spPr/>
    </dgm:pt>
    <dgm:pt modelId="{E94A2E06-5A01-4D07-977F-9DC0C2B2C598}" type="pres">
      <dgm:prSet presAssocID="{728F2534-E2B2-47B5-A8C6-09BC6434420F}" presName="parentText" presStyleLbl="node1" presStyleIdx="2" presStyleCnt="5">
        <dgm:presLayoutVars>
          <dgm:chMax val="0"/>
          <dgm:bulletEnabled val="1"/>
        </dgm:presLayoutVars>
      </dgm:prSet>
      <dgm:spPr/>
    </dgm:pt>
    <dgm:pt modelId="{B1A0CD1E-74A1-4F3F-9490-E83C4315B9ED}" type="pres">
      <dgm:prSet presAssocID="{4EE1C194-25CA-470D-86E0-7FC41731E9D7}" presName="spacer" presStyleCnt="0"/>
      <dgm:spPr/>
    </dgm:pt>
    <dgm:pt modelId="{A94CF58C-16FD-4E7B-A058-77106BFA3F17}" type="pres">
      <dgm:prSet presAssocID="{93CFC743-7236-413E-B0F3-46DDBDC9D7D2}" presName="parentText" presStyleLbl="node1" presStyleIdx="3" presStyleCnt="5">
        <dgm:presLayoutVars>
          <dgm:chMax val="0"/>
          <dgm:bulletEnabled val="1"/>
        </dgm:presLayoutVars>
      </dgm:prSet>
      <dgm:spPr/>
    </dgm:pt>
    <dgm:pt modelId="{E6725B02-B640-4A23-BDBD-96F9979FAFAE}" type="pres">
      <dgm:prSet presAssocID="{BCC0E8BD-DF3B-4F7B-AF33-A4AB9FDE0E92}" presName="spacer" presStyleCnt="0"/>
      <dgm:spPr/>
    </dgm:pt>
    <dgm:pt modelId="{3A9A19E4-455F-4E11-AAC4-CC21031DE657}" type="pres">
      <dgm:prSet presAssocID="{9DC4A904-4670-45D0-B58D-717A2A7CC408}" presName="parentText" presStyleLbl="node1" presStyleIdx="4" presStyleCnt="5">
        <dgm:presLayoutVars>
          <dgm:chMax val="0"/>
          <dgm:bulletEnabled val="1"/>
        </dgm:presLayoutVars>
      </dgm:prSet>
      <dgm:spPr/>
    </dgm:pt>
  </dgm:ptLst>
  <dgm:cxnLst>
    <dgm:cxn modelId="{0D765204-3304-41FC-B18B-8146DEE35B37}" type="presOf" srcId="{5DECD431-AF60-457E-8FAC-B86E3BE207FE}" destId="{C7DF600D-D2E8-43C4-9168-CEFBA7D68B82}" srcOrd="0" destOrd="0" presId="urn:microsoft.com/office/officeart/2005/8/layout/vList2"/>
    <dgm:cxn modelId="{2B9ABF15-0C68-45BB-9214-6082BDB996B2}" type="presOf" srcId="{9DC4A904-4670-45D0-B58D-717A2A7CC408}" destId="{3A9A19E4-455F-4E11-AAC4-CC21031DE657}" srcOrd="0" destOrd="0" presId="urn:microsoft.com/office/officeart/2005/8/layout/vList2"/>
    <dgm:cxn modelId="{7B5BD832-DB76-48DD-85D5-F317D7339964}" srcId="{844B356D-6C52-4F21-91A8-5AB4F12F8C0C}" destId="{93CFC743-7236-413E-B0F3-46DDBDC9D7D2}" srcOrd="3" destOrd="0" parTransId="{64972ECB-9745-40A3-AD77-996E28990BCB}" sibTransId="{BCC0E8BD-DF3B-4F7B-AF33-A4AB9FDE0E92}"/>
    <dgm:cxn modelId="{61C7303B-E1DB-406C-BF39-DB40B085F4D7}" srcId="{844B356D-6C52-4F21-91A8-5AB4F12F8C0C}" destId="{728F2534-E2B2-47B5-A8C6-09BC6434420F}" srcOrd="2" destOrd="0" parTransId="{4E6F7C5C-E627-4496-9CEF-9B25992A9EDA}" sibTransId="{4EE1C194-25CA-470D-86E0-7FC41731E9D7}"/>
    <dgm:cxn modelId="{D8501372-6582-47C9-A753-FECA9447CA85}" srcId="{844B356D-6C52-4F21-91A8-5AB4F12F8C0C}" destId="{5DECD431-AF60-457E-8FAC-B86E3BE207FE}" srcOrd="0" destOrd="0" parTransId="{1CA1ADF0-65F7-4F3D-BB6A-1B4A3A044136}" sibTransId="{FF1F12A7-1444-49AC-8B9B-44A77677CCD9}"/>
    <dgm:cxn modelId="{6673D083-49F8-4546-870A-85A6844AFA5F}" srcId="{844B356D-6C52-4F21-91A8-5AB4F12F8C0C}" destId="{7DD2EC89-A5A5-410D-B293-16679B7DD0A3}" srcOrd="1" destOrd="0" parTransId="{F427A6FD-B49B-41E0-8C95-2017148D0EE1}" sibTransId="{CE080DDC-B3BA-4539-9188-8072EBC6782A}"/>
    <dgm:cxn modelId="{A96F7CA0-FB68-4645-A8EC-ED4A387FD3FB}" type="presOf" srcId="{728F2534-E2B2-47B5-A8C6-09BC6434420F}" destId="{E94A2E06-5A01-4D07-977F-9DC0C2B2C598}" srcOrd="0" destOrd="0" presId="urn:microsoft.com/office/officeart/2005/8/layout/vList2"/>
    <dgm:cxn modelId="{919B35A7-9675-4F82-982F-9DD2FC23D8D6}" srcId="{844B356D-6C52-4F21-91A8-5AB4F12F8C0C}" destId="{9DC4A904-4670-45D0-B58D-717A2A7CC408}" srcOrd="4" destOrd="0" parTransId="{9DA660ED-F226-4AE2-BEB7-0C6408D5DC6A}" sibTransId="{FCB171CC-EEA1-4487-B267-1572D8F30C78}"/>
    <dgm:cxn modelId="{725C89D8-0930-4A96-BC58-3E68C0BF3018}" type="presOf" srcId="{7DD2EC89-A5A5-410D-B293-16679B7DD0A3}" destId="{73A992E7-0457-4058-ACA2-DC1DAF592769}" srcOrd="0" destOrd="0" presId="urn:microsoft.com/office/officeart/2005/8/layout/vList2"/>
    <dgm:cxn modelId="{18787ADC-1679-4FD8-92F6-535F46FA3177}" type="presOf" srcId="{844B356D-6C52-4F21-91A8-5AB4F12F8C0C}" destId="{76ED689B-4087-4CE3-B3FF-D40A6CFA2664}" srcOrd="0" destOrd="0" presId="urn:microsoft.com/office/officeart/2005/8/layout/vList2"/>
    <dgm:cxn modelId="{24BC13E5-224F-4AD0-BD3B-CE49E0416E98}" type="presOf" srcId="{93CFC743-7236-413E-B0F3-46DDBDC9D7D2}" destId="{A94CF58C-16FD-4E7B-A058-77106BFA3F17}" srcOrd="0" destOrd="0" presId="urn:microsoft.com/office/officeart/2005/8/layout/vList2"/>
    <dgm:cxn modelId="{CA82155C-7852-4FFD-8D3F-B97CBF8EA0B5}" type="presParOf" srcId="{76ED689B-4087-4CE3-B3FF-D40A6CFA2664}" destId="{C7DF600D-D2E8-43C4-9168-CEFBA7D68B82}" srcOrd="0" destOrd="0" presId="urn:microsoft.com/office/officeart/2005/8/layout/vList2"/>
    <dgm:cxn modelId="{CE7FF974-039C-45E9-A14C-801B63424E07}" type="presParOf" srcId="{76ED689B-4087-4CE3-B3FF-D40A6CFA2664}" destId="{1810D126-2152-40F4-B27C-E21127F2AB46}" srcOrd="1" destOrd="0" presId="urn:microsoft.com/office/officeart/2005/8/layout/vList2"/>
    <dgm:cxn modelId="{D594A577-4589-4A4E-8985-44D8C5C1A95E}" type="presParOf" srcId="{76ED689B-4087-4CE3-B3FF-D40A6CFA2664}" destId="{73A992E7-0457-4058-ACA2-DC1DAF592769}" srcOrd="2" destOrd="0" presId="urn:microsoft.com/office/officeart/2005/8/layout/vList2"/>
    <dgm:cxn modelId="{5A107F40-E0E1-43F9-9304-697A080F8CA1}" type="presParOf" srcId="{76ED689B-4087-4CE3-B3FF-D40A6CFA2664}" destId="{1229D4B3-C13D-46DE-A093-EBD6130ECA18}" srcOrd="3" destOrd="0" presId="urn:microsoft.com/office/officeart/2005/8/layout/vList2"/>
    <dgm:cxn modelId="{5482B479-C9E3-461B-8445-C294C0841996}" type="presParOf" srcId="{76ED689B-4087-4CE3-B3FF-D40A6CFA2664}" destId="{E94A2E06-5A01-4D07-977F-9DC0C2B2C598}" srcOrd="4" destOrd="0" presId="urn:microsoft.com/office/officeart/2005/8/layout/vList2"/>
    <dgm:cxn modelId="{A0B2CBFA-16F0-4F45-B936-CF42E1360CD0}" type="presParOf" srcId="{76ED689B-4087-4CE3-B3FF-D40A6CFA2664}" destId="{B1A0CD1E-74A1-4F3F-9490-E83C4315B9ED}" srcOrd="5" destOrd="0" presId="urn:microsoft.com/office/officeart/2005/8/layout/vList2"/>
    <dgm:cxn modelId="{1F12EC3B-AA43-4560-884F-0394D87EEAEB}" type="presParOf" srcId="{76ED689B-4087-4CE3-B3FF-D40A6CFA2664}" destId="{A94CF58C-16FD-4E7B-A058-77106BFA3F17}" srcOrd="6" destOrd="0" presId="urn:microsoft.com/office/officeart/2005/8/layout/vList2"/>
    <dgm:cxn modelId="{054241FE-798C-43B9-876C-0EEC2E1867EA}" type="presParOf" srcId="{76ED689B-4087-4CE3-B3FF-D40A6CFA2664}" destId="{E6725B02-B640-4A23-BDBD-96F9979FAFAE}" srcOrd="7" destOrd="0" presId="urn:microsoft.com/office/officeart/2005/8/layout/vList2"/>
    <dgm:cxn modelId="{763628FD-ACA2-46A2-85C5-5D02B20FC94D}" type="presParOf" srcId="{76ED689B-4087-4CE3-B3FF-D40A6CFA2664}" destId="{3A9A19E4-455F-4E11-AAC4-CC21031DE65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C54615-B225-4637-8A56-E69A9808931D}"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4DF74524-27A9-4F39-8FF2-9243DEACE314}">
      <dgm:prSet/>
      <dgm:spPr/>
      <dgm:t>
        <a:bodyPr/>
        <a:lstStyle/>
        <a:p>
          <a:r>
            <a:rPr lang="en-GB" b="0" i="0"/>
            <a:t>(1) has obtained a qualification;</a:t>
          </a:r>
          <a:endParaRPr lang="en-US"/>
        </a:p>
      </dgm:t>
    </dgm:pt>
    <dgm:pt modelId="{29D5300B-FE45-4AB6-88AD-DA70026897C7}" type="parTrans" cxnId="{EB1FE103-D558-4EF0-AC08-3B447A193350}">
      <dgm:prSet/>
      <dgm:spPr/>
      <dgm:t>
        <a:bodyPr/>
        <a:lstStyle/>
        <a:p>
          <a:endParaRPr lang="en-US"/>
        </a:p>
      </dgm:t>
    </dgm:pt>
    <dgm:pt modelId="{A15996BD-4450-4B80-8ECB-63BBE2AB72FF}" type="sibTrans" cxnId="{EB1FE103-D558-4EF0-AC08-3B447A193350}">
      <dgm:prSet/>
      <dgm:spPr/>
      <dgm:t>
        <a:bodyPr/>
        <a:lstStyle/>
        <a:p>
          <a:endParaRPr lang="en-US"/>
        </a:p>
      </dgm:t>
    </dgm:pt>
    <dgm:pt modelId="{15A58466-C7CD-46C5-BEFD-74EAB053AC92}">
      <dgm:prSet/>
      <dgm:spPr/>
      <dgm:t>
        <a:bodyPr/>
        <a:lstStyle/>
        <a:p>
          <a:r>
            <a:rPr lang="en-GB" b="0" i="0"/>
            <a:t>(2) has undergone, or is undergoing, training;</a:t>
          </a:r>
          <a:endParaRPr lang="en-US"/>
        </a:p>
      </dgm:t>
    </dgm:pt>
    <dgm:pt modelId="{F040E121-151E-44FB-8416-61E2C88ED2E3}" type="parTrans" cxnId="{490F8D5F-1FF7-4CC9-8A85-CF3088EB9293}">
      <dgm:prSet/>
      <dgm:spPr/>
      <dgm:t>
        <a:bodyPr/>
        <a:lstStyle/>
        <a:p>
          <a:endParaRPr lang="en-US"/>
        </a:p>
      </dgm:t>
    </dgm:pt>
    <dgm:pt modelId="{5D896F8E-D5BC-4CE7-A8D7-12CDD594A39A}" type="sibTrans" cxnId="{490F8D5F-1FF7-4CC9-8A85-CF3088EB9293}">
      <dgm:prSet/>
      <dgm:spPr/>
      <dgm:t>
        <a:bodyPr/>
        <a:lstStyle/>
        <a:p>
          <a:endParaRPr lang="en-US"/>
        </a:p>
      </dgm:t>
    </dgm:pt>
    <dgm:pt modelId="{F3B92F3F-C5AC-40A6-9DD7-D39EB222DBB2}">
      <dgm:prSet/>
      <dgm:spPr/>
      <dgm:t>
        <a:bodyPr/>
        <a:lstStyle/>
        <a:p>
          <a:r>
            <a:rPr lang="en-GB" b="0" i="0"/>
            <a:t>(3) possesses a level of competence; or</a:t>
          </a:r>
          <a:endParaRPr lang="en-US"/>
        </a:p>
      </dgm:t>
    </dgm:pt>
    <dgm:pt modelId="{E64F5CDA-C4E0-4D73-A15E-3DBCE6A51BBB}" type="parTrans" cxnId="{8F85EFF4-199B-4D85-ADF3-503917CD9C41}">
      <dgm:prSet/>
      <dgm:spPr/>
      <dgm:t>
        <a:bodyPr/>
        <a:lstStyle/>
        <a:p>
          <a:endParaRPr lang="en-US"/>
        </a:p>
      </dgm:t>
    </dgm:pt>
    <dgm:pt modelId="{5968F114-F8D5-4D65-B0C2-08C3A3C01ED9}" type="sibTrans" cxnId="{8F85EFF4-199B-4D85-ADF3-503917CD9C41}">
      <dgm:prSet/>
      <dgm:spPr/>
      <dgm:t>
        <a:bodyPr/>
        <a:lstStyle/>
        <a:p>
          <a:endParaRPr lang="en-US"/>
        </a:p>
      </dgm:t>
    </dgm:pt>
    <dgm:pt modelId="{75E8B668-38F6-44F0-A1A0-472674165105}">
      <dgm:prSet/>
      <dgm:spPr/>
      <dgm:t>
        <a:bodyPr/>
        <a:lstStyle/>
        <a:p>
          <a:r>
            <a:rPr lang="en-GB" b="0" i="0"/>
            <a:t>(4) has the personal characteristics,</a:t>
          </a:r>
          <a:endParaRPr lang="en-US"/>
        </a:p>
      </dgm:t>
    </dgm:pt>
    <dgm:pt modelId="{FDCD1C3C-FA89-472B-8E24-66D9DB78DD92}" type="parTrans" cxnId="{3A1F4691-A9CB-4718-A9C3-EB28F2473E5B}">
      <dgm:prSet/>
      <dgm:spPr/>
      <dgm:t>
        <a:bodyPr/>
        <a:lstStyle/>
        <a:p>
          <a:endParaRPr lang="en-US"/>
        </a:p>
      </dgm:t>
    </dgm:pt>
    <dgm:pt modelId="{583B3503-60B9-4B2D-99ED-CC6004CC3464}" type="sibTrans" cxnId="{3A1F4691-A9CB-4718-A9C3-EB28F2473E5B}">
      <dgm:prSet/>
      <dgm:spPr/>
      <dgm:t>
        <a:bodyPr/>
        <a:lstStyle/>
        <a:p>
          <a:endParaRPr lang="en-US"/>
        </a:p>
      </dgm:t>
    </dgm:pt>
    <dgm:pt modelId="{35E3AB00-B1EC-405D-B141-E8EF890386A4}">
      <dgm:prSet/>
      <dgm:spPr/>
      <dgm:t>
        <a:bodyPr/>
        <a:lstStyle/>
        <a:p>
          <a:r>
            <a:rPr lang="en-GB" b="1" i="0"/>
            <a:t>required by general </a:t>
          </a:r>
          <a:r>
            <a:rPr lang="en-GB" b="1" i="1"/>
            <a:t>rules </a:t>
          </a:r>
          <a:r>
            <a:rPr lang="en-GB" b="1" i="0"/>
            <a:t>made by the </a:t>
          </a:r>
          <a:r>
            <a:rPr lang="en-GB" b="1" i="1"/>
            <a:t>FCA</a:t>
          </a:r>
          <a:r>
            <a:rPr lang="en-GB" b="1" i="0"/>
            <a:t>. </a:t>
          </a:r>
          <a:endParaRPr lang="en-US"/>
        </a:p>
      </dgm:t>
    </dgm:pt>
    <dgm:pt modelId="{4BAC536B-BDE9-45BF-BC8F-B81120A8DD8E}" type="parTrans" cxnId="{3B4EAD43-24B5-4E79-97F2-BECB682E7FBA}">
      <dgm:prSet/>
      <dgm:spPr/>
      <dgm:t>
        <a:bodyPr/>
        <a:lstStyle/>
        <a:p>
          <a:endParaRPr lang="en-US"/>
        </a:p>
      </dgm:t>
    </dgm:pt>
    <dgm:pt modelId="{49C4F2C7-B4C9-409A-8DBF-7DFF5152378F}" type="sibTrans" cxnId="{3B4EAD43-24B5-4E79-97F2-BECB682E7FBA}">
      <dgm:prSet/>
      <dgm:spPr/>
      <dgm:t>
        <a:bodyPr/>
        <a:lstStyle/>
        <a:p>
          <a:endParaRPr lang="en-US"/>
        </a:p>
      </dgm:t>
    </dgm:pt>
    <dgm:pt modelId="{8327AF05-4107-48CA-8D7E-77F1D6EDED92}" type="pres">
      <dgm:prSet presAssocID="{24C54615-B225-4637-8A56-E69A9808931D}" presName="diagram" presStyleCnt="0">
        <dgm:presLayoutVars>
          <dgm:dir/>
          <dgm:resizeHandles val="exact"/>
        </dgm:presLayoutVars>
      </dgm:prSet>
      <dgm:spPr/>
    </dgm:pt>
    <dgm:pt modelId="{909F5294-3264-471A-A451-FA3262E9D7AB}" type="pres">
      <dgm:prSet presAssocID="{4DF74524-27A9-4F39-8FF2-9243DEACE314}" presName="node" presStyleLbl="node1" presStyleIdx="0" presStyleCnt="5">
        <dgm:presLayoutVars>
          <dgm:bulletEnabled val="1"/>
        </dgm:presLayoutVars>
      </dgm:prSet>
      <dgm:spPr/>
    </dgm:pt>
    <dgm:pt modelId="{3ACF4881-54F8-4269-AE04-1E460E32C4A4}" type="pres">
      <dgm:prSet presAssocID="{A15996BD-4450-4B80-8ECB-63BBE2AB72FF}" presName="sibTrans" presStyleCnt="0"/>
      <dgm:spPr/>
    </dgm:pt>
    <dgm:pt modelId="{3AC68D09-B9CF-4DF6-AB0C-323FD43F7F2A}" type="pres">
      <dgm:prSet presAssocID="{15A58466-C7CD-46C5-BEFD-74EAB053AC92}" presName="node" presStyleLbl="node1" presStyleIdx="1" presStyleCnt="5">
        <dgm:presLayoutVars>
          <dgm:bulletEnabled val="1"/>
        </dgm:presLayoutVars>
      </dgm:prSet>
      <dgm:spPr/>
    </dgm:pt>
    <dgm:pt modelId="{8C49416B-298B-4D58-803D-28E1917352D4}" type="pres">
      <dgm:prSet presAssocID="{5D896F8E-D5BC-4CE7-A8D7-12CDD594A39A}" presName="sibTrans" presStyleCnt="0"/>
      <dgm:spPr/>
    </dgm:pt>
    <dgm:pt modelId="{15465725-DAE2-451C-B5EE-582C1313394F}" type="pres">
      <dgm:prSet presAssocID="{F3B92F3F-C5AC-40A6-9DD7-D39EB222DBB2}" presName="node" presStyleLbl="node1" presStyleIdx="2" presStyleCnt="5">
        <dgm:presLayoutVars>
          <dgm:bulletEnabled val="1"/>
        </dgm:presLayoutVars>
      </dgm:prSet>
      <dgm:spPr/>
    </dgm:pt>
    <dgm:pt modelId="{639D339B-8622-4BDF-AEC0-1488F2CF4605}" type="pres">
      <dgm:prSet presAssocID="{5968F114-F8D5-4D65-B0C2-08C3A3C01ED9}" presName="sibTrans" presStyleCnt="0"/>
      <dgm:spPr/>
    </dgm:pt>
    <dgm:pt modelId="{52F6A68D-BFA2-4679-BB6E-B732A7FB2DBC}" type="pres">
      <dgm:prSet presAssocID="{75E8B668-38F6-44F0-A1A0-472674165105}" presName="node" presStyleLbl="node1" presStyleIdx="3" presStyleCnt="5">
        <dgm:presLayoutVars>
          <dgm:bulletEnabled val="1"/>
        </dgm:presLayoutVars>
      </dgm:prSet>
      <dgm:spPr/>
    </dgm:pt>
    <dgm:pt modelId="{6CB424C6-5DDE-46DA-86A6-E2F119D83DBC}" type="pres">
      <dgm:prSet presAssocID="{583B3503-60B9-4B2D-99ED-CC6004CC3464}" presName="sibTrans" presStyleCnt="0"/>
      <dgm:spPr/>
    </dgm:pt>
    <dgm:pt modelId="{4373C661-0B97-4F98-8D68-AC0CE03DBA29}" type="pres">
      <dgm:prSet presAssocID="{35E3AB00-B1EC-405D-B141-E8EF890386A4}" presName="node" presStyleLbl="node1" presStyleIdx="4" presStyleCnt="5">
        <dgm:presLayoutVars>
          <dgm:bulletEnabled val="1"/>
        </dgm:presLayoutVars>
      </dgm:prSet>
      <dgm:spPr/>
    </dgm:pt>
  </dgm:ptLst>
  <dgm:cxnLst>
    <dgm:cxn modelId="{EB1FE103-D558-4EF0-AC08-3B447A193350}" srcId="{24C54615-B225-4637-8A56-E69A9808931D}" destId="{4DF74524-27A9-4F39-8FF2-9243DEACE314}" srcOrd="0" destOrd="0" parTransId="{29D5300B-FE45-4AB6-88AD-DA70026897C7}" sibTransId="{A15996BD-4450-4B80-8ECB-63BBE2AB72FF}"/>
    <dgm:cxn modelId="{5AB8D05D-1229-473B-AB33-B317219F1F04}" type="presOf" srcId="{15A58466-C7CD-46C5-BEFD-74EAB053AC92}" destId="{3AC68D09-B9CF-4DF6-AB0C-323FD43F7F2A}" srcOrd="0" destOrd="0" presId="urn:microsoft.com/office/officeart/2005/8/layout/default"/>
    <dgm:cxn modelId="{490F8D5F-1FF7-4CC9-8A85-CF3088EB9293}" srcId="{24C54615-B225-4637-8A56-E69A9808931D}" destId="{15A58466-C7CD-46C5-BEFD-74EAB053AC92}" srcOrd="1" destOrd="0" parTransId="{F040E121-151E-44FB-8416-61E2C88ED2E3}" sibTransId="{5D896F8E-D5BC-4CE7-A8D7-12CDD594A39A}"/>
    <dgm:cxn modelId="{3B4EAD43-24B5-4E79-97F2-BECB682E7FBA}" srcId="{24C54615-B225-4637-8A56-E69A9808931D}" destId="{35E3AB00-B1EC-405D-B141-E8EF890386A4}" srcOrd="4" destOrd="0" parTransId="{4BAC536B-BDE9-45BF-BC8F-B81120A8DD8E}" sibTransId="{49C4F2C7-B4C9-409A-8DBF-7DFF5152378F}"/>
    <dgm:cxn modelId="{32497646-6438-4D2B-BAD0-B29864A738EC}" type="presOf" srcId="{4DF74524-27A9-4F39-8FF2-9243DEACE314}" destId="{909F5294-3264-471A-A451-FA3262E9D7AB}" srcOrd="0" destOrd="0" presId="urn:microsoft.com/office/officeart/2005/8/layout/default"/>
    <dgm:cxn modelId="{99AA1E49-FC0D-4F43-B507-7E2C460F9980}" type="presOf" srcId="{35E3AB00-B1EC-405D-B141-E8EF890386A4}" destId="{4373C661-0B97-4F98-8D68-AC0CE03DBA29}" srcOrd="0" destOrd="0" presId="urn:microsoft.com/office/officeart/2005/8/layout/default"/>
    <dgm:cxn modelId="{3A1F4691-A9CB-4718-A9C3-EB28F2473E5B}" srcId="{24C54615-B225-4637-8A56-E69A9808931D}" destId="{75E8B668-38F6-44F0-A1A0-472674165105}" srcOrd="3" destOrd="0" parTransId="{FDCD1C3C-FA89-472B-8E24-66D9DB78DD92}" sibTransId="{583B3503-60B9-4B2D-99ED-CC6004CC3464}"/>
    <dgm:cxn modelId="{8ED43BC0-3ADF-4E50-94B9-8A4EE0EF4D94}" type="presOf" srcId="{24C54615-B225-4637-8A56-E69A9808931D}" destId="{8327AF05-4107-48CA-8D7E-77F1D6EDED92}" srcOrd="0" destOrd="0" presId="urn:microsoft.com/office/officeart/2005/8/layout/default"/>
    <dgm:cxn modelId="{823856CE-CCB1-4912-8D7D-FA3D070EF1DF}" type="presOf" srcId="{F3B92F3F-C5AC-40A6-9DD7-D39EB222DBB2}" destId="{15465725-DAE2-451C-B5EE-582C1313394F}" srcOrd="0" destOrd="0" presId="urn:microsoft.com/office/officeart/2005/8/layout/default"/>
    <dgm:cxn modelId="{8F85EFF4-199B-4D85-ADF3-503917CD9C41}" srcId="{24C54615-B225-4637-8A56-E69A9808931D}" destId="{F3B92F3F-C5AC-40A6-9DD7-D39EB222DBB2}" srcOrd="2" destOrd="0" parTransId="{E64F5CDA-C4E0-4D73-A15E-3DBCE6A51BBB}" sibTransId="{5968F114-F8D5-4D65-B0C2-08C3A3C01ED9}"/>
    <dgm:cxn modelId="{576EB0FF-D75E-4CC1-A81E-73184FC8E0B3}" type="presOf" srcId="{75E8B668-38F6-44F0-A1A0-472674165105}" destId="{52F6A68D-BFA2-4679-BB6E-B732A7FB2DBC}" srcOrd="0" destOrd="0" presId="urn:microsoft.com/office/officeart/2005/8/layout/default"/>
    <dgm:cxn modelId="{4D160E9E-0746-4251-B7EF-3146920ADE09}" type="presParOf" srcId="{8327AF05-4107-48CA-8D7E-77F1D6EDED92}" destId="{909F5294-3264-471A-A451-FA3262E9D7AB}" srcOrd="0" destOrd="0" presId="urn:microsoft.com/office/officeart/2005/8/layout/default"/>
    <dgm:cxn modelId="{38C955C9-5DDA-4360-B424-9B01694123A4}" type="presParOf" srcId="{8327AF05-4107-48CA-8D7E-77F1D6EDED92}" destId="{3ACF4881-54F8-4269-AE04-1E460E32C4A4}" srcOrd="1" destOrd="0" presId="urn:microsoft.com/office/officeart/2005/8/layout/default"/>
    <dgm:cxn modelId="{57D4DA54-D296-427F-9A6E-E8B76FEEAEAE}" type="presParOf" srcId="{8327AF05-4107-48CA-8D7E-77F1D6EDED92}" destId="{3AC68D09-B9CF-4DF6-AB0C-323FD43F7F2A}" srcOrd="2" destOrd="0" presId="urn:microsoft.com/office/officeart/2005/8/layout/default"/>
    <dgm:cxn modelId="{D01373C8-0779-4AE7-AEF3-B6F724358223}" type="presParOf" srcId="{8327AF05-4107-48CA-8D7E-77F1D6EDED92}" destId="{8C49416B-298B-4D58-803D-28E1917352D4}" srcOrd="3" destOrd="0" presId="urn:microsoft.com/office/officeart/2005/8/layout/default"/>
    <dgm:cxn modelId="{B5CED61A-0DEB-43BA-94B7-69D94E14B83F}" type="presParOf" srcId="{8327AF05-4107-48CA-8D7E-77F1D6EDED92}" destId="{15465725-DAE2-451C-B5EE-582C1313394F}" srcOrd="4" destOrd="0" presId="urn:microsoft.com/office/officeart/2005/8/layout/default"/>
    <dgm:cxn modelId="{16E21D2E-F110-4C8C-9774-2A7862963475}" type="presParOf" srcId="{8327AF05-4107-48CA-8D7E-77F1D6EDED92}" destId="{639D339B-8622-4BDF-AEC0-1488F2CF4605}" srcOrd="5" destOrd="0" presId="urn:microsoft.com/office/officeart/2005/8/layout/default"/>
    <dgm:cxn modelId="{5B3C65FC-CF33-446D-B014-A7CC017E4374}" type="presParOf" srcId="{8327AF05-4107-48CA-8D7E-77F1D6EDED92}" destId="{52F6A68D-BFA2-4679-BB6E-B732A7FB2DBC}" srcOrd="6" destOrd="0" presId="urn:microsoft.com/office/officeart/2005/8/layout/default"/>
    <dgm:cxn modelId="{1D4AF237-E723-43C1-BB1F-2FB31BB7D75B}" type="presParOf" srcId="{8327AF05-4107-48CA-8D7E-77F1D6EDED92}" destId="{6CB424C6-5DDE-46DA-86A6-E2F119D83DBC}" srcOrd="7" destOrd="0" presId="urn:microsoft.com/office/officeart/2005/8/layout/default"/>
    <dgm:cxn modelId="{FEA05A5D-EF43-4107-A5F1-90029398E7E0}" type="presParOf" srcId="{8327AF05-4107-48CA-8D7E-77F1D6EDED92}" destId="{4373C661-0B97-4F98-8D68-AC0CE03DBA2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DDFD2A-56FF-46B6-B77E-E2FDAF01F7A2}" type="doc">
      <dgm:prSet loTypeId="urn:microsoft.com/office/officeart/2008/layout/AlternatingHexagons" loCatId="list" qsTypeId="urn:microsoft.com/office/officeart/2005/8/quickstyle/simple5" qsCatId="simple" csTypeId="urn:microsoft.com/office/officeart/2005/8/colors/accent0_3" csCatId="mainScheme" phldr="1"/>
      <dgm:spPr/>
      <dgm:t>
        <a:bodyPr/>
        <a:lstStyle/>
        <a:p>
          <a:endParaRPr lang="en-US"/>
        </a:p>
      </dgm:t>
    </dgm:pt>
    <dgm:pt modelId="{6883ED71-FBE7-46AA-90A4-AEB06060E674}">
      <dgm:prSet/>
      <dgm:spPr/>
      <dgm:t>
        <a:bodyPr/>
        <a:lstStyle/>
        <a:p>
          <a:pPr>
            <a:defRPr cap="all"/>
          </a:pPr>
          <a:r>
            <a:rPr lang="en-GB" dirty="0"/>
            <a:t>Honesty Integrity and Reputation</a:t>
          </a:r>
          <a:endParaRPr lang="en-US" dirty="0"/>
        </a:p>
      </dgm:t>
    </dgm:pt>
    <dgm:pt modelId="{E6D36270-81F9-4118-9E48-1A8AF7C8EDA1}" type="parTrans" cxnId="{02C6E3FE-8958-4885-AE56-4907B487B373}">
      <dgm:prSet/>
      <dgm:spPr/>
      <dgm:t>
        <a:bodyPr/>
        <a:lstStyle/>
        <a:p>
          <a:endParaRPr lang="en-US"/>
        </a:p>
      </dgm:t>
    </dgm:pt>
    <dgm:pt modelId="{1EA4EC55-5C8C-42EB-8100-DE71142A4264}" type="sibTrans" cxnId="{02C6E3FE-8958-4885-AE56-4907B487B373}">
      <dgm:prSet/>
      <dgm:spPr/>
      <dgm:t>
        <a:bodyPr/>
        <a:lstStyle/>
        <a:p>
          <a:endParaRPr lang="en-US"/>
        </a:p>
      </dgm:t>
    </dgm:pt>
    <dgm:pt modelId="{37EB915C-A94B-4160-A403-2DFC4CBCC178}">
      <dgm:prSet/>
      <dgm:spPr/>
      <dgm:t>
        <a:bodyPr/>
        <a:lstStyle/>
        <a:p>
          <a:pPr>
            <a:defRPr cap="all"/>
          </a:pPr>
          <a:r>
            <a:rPr lang="en-GB"/>
            <a:t>Competence and Capability</a:t>
          </a:r>
          <a:endParaRPr lang="en-US"/>
        </a:p>
      </dgm:t>
    </dgm:pt>
    <dgm:pt modelId="{34829ACA-5BCA-4B2E-863F-589F699A4CF2}" type="parTrans" cxnId="{BEED9B39-2A96-4B0E-90C2-86FECBD723A0}">
      <dgm:prSet/>
      <dgm:spPr/>
      <dgm:t>
        <a:bodyPr/>
        <a:lstStyle/>
        <a:p>
          <a:endParaRPr lang="en-US"/>
        </a:p>
      </dgm:t>
    </dgm:pt>
    <dgm:pt modelId="{AEAE805C-7093-4AA2-9DDB-5B500E87D219}" type="sibTrans" cxnId="{BEED9B39-2A96-4B0E-90C2-86FECBD723A0}">
      <dgm:prSet/>
      <dgm:spPr/>
      <dgm:t>
        <a:bodyPr/>
        <a:lstStyle/>
        <a:p>
          <a:endParaRPr lang="en-US"/>
        </a:p>
      </dgm:t>
    </dgm:pt>
    <dgm:pt modelId="{86E4AB8D-2EBE-4524-A9BB-6AFB959AD904}">
      <dgm:prSet/>
      <dgm:spPr/>
      <dgm:t>
        <a:bodyPr/>
        <a:lstStyle/>
        <a:p>
          <a:pPr>
            <a:defRPr cap="all"/>
          </a:pPr>
          <a:r>
            <a:rPr lang="en-GB"/>
            <a:t>Financial Soundness</a:t>
          </a:r>
          <a:endParaRPr lang="en-US"/>
        </a:p>
      </dgm:t>
    </dgm:pt>
    <dgm:pt modelId="{14D97392-D74D-4C77-BD4F-CDBBA38D8D4D}" type="parTrans" cxnId="{101C7A0D-E4B6-46E7-BE92-F6D013DD674F}">
      <dgm:prSet/>
      <dgm:spPr/>
      <dgm:t>
        <a:bodyPr/>
        <a:lstStyle/>
        <a:p>
          <a:endParaRPr lang="en-US"/>
        </a:p>
      </dgm:t>
    </dgm:pt>
    <dgm:pt modelId="{23DD9E1F-B0FF-409B-B1F9-2931803F2498}" type="sibTrans" cxnId="{101C7A0D-E4B6-46E7-BE92-F6D013DD674F}">
      <dgm:prSet/>
      <dgm:spPr/>
      <dgm:t>
        <a:bodyPr/>
        <a:lstStyle/>
        <a:p>
          <a:endParaRPr lang="en-US"/>
        </a:p>
      </dgm:t>
    </dgm:pt>
    <dgm:pt modelId="{A8779C63-7F7B-4F10-AA46-CE262FE65978}" type="pres">
      <dgm:prSet presAssocID="{43DDFD2A-56FF-46B6-B77E-E2FDAF01F7A2}" presName="Name0" presStyleCnt="0">
        <dgm:presLayoutVars>
          <dgm:chMax/>
          <dgm:chPref/>
          <dgm:dir/>
          <dgm:animLvl val="lvl"/>
        </dgm:presLayoutVars>
      </dgm:prSet>
      <dgm:spPr/>
    </dgm:pt>
    <dgm:pt modelId="{819A65C0-CEEB-499D-AC90-AACBAFD10EAA}" type="pres">
      <dgm:prSet presAssocID="{6883ED71-FBE7-46AA-90A4-AEB06060E674}" presName="composite" presStyleCnt="0"/>
      <dgm:spPr/>
    </dgm:pt>
    <dgm:pt modelId="{FF43DAD3-C04C-4830-9FFE-9123FEFC3DA4}" type="pres">
      <dgm:prSet presAssocID="{6883ED71-FBE7-46AA-90A4-AEB06060E674}" presName="Parent1" presStyleLbl="node1" presStyleIdx="0" presStyleCnt="6">
        <dgm:presLayoutVars>
          <dgm:chMax val="1"/>
          <dgm:chPref val="1"/>
          <dgm:bulletEnabled val="1"/>
        </dgm:presLayoutVars>
      </dgm:prSet>
      <dgm:spPr/>
    </dgm:pt>
    <dgm:pt modelId="{94C727B6-118D-4897-BE3F-D35336731243}" type="pres">
      <dgm:prSet presAssocID="{6883ED71-FBE7-46AA-90A4-AEB06060E674}" presName="Childtext1" presStyleLbl="revTx" presStyleIdx="0" presStyleCnt="3">
        <dgm:presLayoutVars>
          <dgm:chMax val="0"/>
          <dgm:chPref val="0"/>
          <dgm:bulletEnabled val="1"/>
        </dgm:presLayoutVars>
      </dgm:prSet>
      <dgm:spPr/>
    </dgm:pt>
    <dgm:pt modelId="{DEA452EC-D469-447A-A2A9-0AE6DF0939EB}" type="pres">
      <dgm:prSet presAssocID="{6883ED71-FBE7-46AA-90A4-AEB06060E674}" presName="BalanceSpacing" presStyleCnt="0"/>
      <dgm:spPr/>
    </dgm:pt>
    <dgm:pt modelId="{E8D3F0E2-F0D7-4A17-905C-C841DA86A8CA}" type="pres">
      <dgm:prSet presAssocID="{6883ED71-FBE7-46AA-90A4-AEB06060E674}" presName="BalanceSpacing1" presStyleCnt="0"/>
      <dgm:spPr/>
    </dgm:pt>
    <dgm:pt modelId="{B045F51E-2780-4396-8DCF-D9056C1FA675}" type="pres">
      <dgm:prSet presAssocID="{1EA4EC55-5C8C-42EB-8100-DE71142A4264}" presName="Accent1Text" presStyleLbl="node1" presStyleIdx="1" presStyleCnt="6"/>
      <dgm:spPr/>
    </dgm:pt>
    <dgm:pt modelId="{6DD8BC4B-76C4-4807-89EE-E773F0C0610D}" type="pres">
      <dgm:prSet presAssocID="{1EA4EC55-5C8C-42EB-8100-DE71142A4264}" presName="spaceBetweenRectangles" presStyleCnt="0"/>
      <dgm:spPr/>
    </dgm:pt>
    <dgm:pt modelId="{6B419B02-3F4C-4CB0-88B3-709954FBCA86}" type="pres">
      <dgm:prSet presAssocID="{37EB915C-A94B-4160-A403-2DFC4CBCC178}" presName="composite" presStyleCnt="0"/>
      <dgm:spPr/>
    </dgm:pt>
    <dgm:pt modelId="{25C16ACF-4006-4907-BF5E-A17C92D50346}" type="pres">
      <dgm:prSet presAssocID="{37EB915C-A94B-4160-A403-2DFC4CBCC178}" presName="Parent1" presStyleLbl="node1" presStyleIdx="2" presStyleCnt="6">
        <dgm:presLayoutVars>
          <dgm:chMax val="1"/>
          <dgm:chPref val="1"/>
          <dgm:bulletEnabled val="1"/>
        </dgm:presLayoutVars>
      </dgm:prSet>
      <dgm:spPr/>
    </dgm:pt>
    <dgm:pt modelId="{2A074000-1394-4E4F-95AA-5D94206A8DC6}" type="pres">
      <dgm:prSet presAssocID="{37EB915C-A94B-4160-A403-2DFC4CBCC178}" presName="Childtext1" presStyleLbl="revTx" presStyleIdx="1" presStyleCnt="3">
        <dgm:presLayoutVars>
          <dgm:chMax val="0"/>
          <dgm:chPref val="0"/>
          <dgm:bulletEnabled val="1"/>
        </dgm:presLayoutVars>
      </dgm:prSet>
      <dgm:spPr/>
    </dgm:pt>
    <dgm:pt modelId="{72C09FB7-C2AC-43BD-B67F-99CC71EDFA8B}" type="pres">
      <dgm:prSet presAssocID="{37EB915C-A94B-4160-A403-2DFC4CBCC178}" presName="BalanceSpacing" presStyleCnt="0"/>
      <dgm:spPr/>
    </dgm:pt>
    <dgm:pt modelId="{316A8C36-B43F-4B35-A2A3-0573380230C2}" type="pres">
      <dgm:prSet presAssocID="{37EB915C-A94B-4160-A403-2DFC4CBCC178}" presName="BalanceSpacing1" presStyleCnt="0"/>
      <dgm:spPr/>
    </dgm:pt>
    <dgm:pt modelId="{4C2B7E42-2CDB-46E0-9119-A1ED6695C38A}" type="pres">
      <dgm:prSet presAssocID="{AEAE805C-7093-4AA2-9DDB-5B500E87D219}" presName="Accent1Text" presStyleLbl="node1" presStyleIdx="3" presStyleCnt="6"/>
      <dgm:spPr/>
    </dgm:pt>
    <dgm:pt modelId="{5432163C-B951-41CC-A9FE-14B0E4F91463}" type="pres">
      <dgm:prSet presAssocID="{AEAE805C-7093-4AA2-9DDB-5B500E87D219}" presName="spaceBetweenRectangles" presStyleCnt="0"/>
      <dgm:spPr/>
    </dgm:pt>
    <dgm:pt modelId="{486FEB15-E1ED-4409-83F5-ED6C433D6200}" type="pres">
      <dgm:prSet presAssocID="{86E4AB8D-2EBE-4524-A9BB-6AFB959AD904}" presName="composite" presStyleCnt="0"/>
      <dgm:spPr/>
    </dgm:pt>
    <dgm:pt modelId="{3950A7F2-BDBC-4B45-A4BE-18A8AEEC9550}" type="pres">
      <dgm:prSet presAssocID="{86E4AB8D-2EBE-4524-A9BB-6AFB959AD904}" presName="Parent1" presStyleLbl="node1" presStyleIdx="4" presStyleCnt="6">
        <dgm:presLayoutVars>
          <dgm:chMax val="1"/>
          <dgm:chPref val="1"/>
          <dgm:bulletEnabled val="1"/>
        </dgm:presLayoutVars>
      </dgm:prSet>
      <dgm:spPr/>
    </dgm:pt>
    <dgm:pt modelId="{7F574072-F5AC-4A27-81E5-E05EE88B5F14}" type="pres">
      <dgm:prSet presAssocID="{86E4AB8D-2EBE-4524-A9BB-6AFB959AD904}" presName="Childtext1" presStyleLbl="revTx" presStyleIdx="2" presStyleCnt="3">
        <dgm:presLayoutVars>
          <dgm:chMax val="0"/>
          <dgm:chPref val="0"/>
          <dgm:bulletEnabled val="1"/>
        </dgm:presLayoutVars>
      </dgm:prSet>
      <dgm:spPr/>
    </dgm:pt>
    <dgm:pt modelId="{0133022F-1B09-497D-9528-B5466764FD84}" type="pres">
      <dgm:prSet presAssocID="{86E4AB8D-2EBE-4524-A9BB-6AFB959AD904}" presName="BalanceSpacing" presStyleCnt="0"/>
      <dgm:spPr/>
    </dgm:pt>
    <dgm:pt modelId="{B263CA8D-3BEC-4A30-966B-DD62174A325E}" type="pres">
      <dgm:prSet presAssocID="{86E4AB8D-2EBE-4524-A9BB-6AFB959AD904}" presName="BalanceSpacing1" presStyleCnt="0"/>
      <dgm:spPr/>
    </dgm:pt>
    <dgm:pt modelId="{F95ADD80-1107-4911-B282-0E1F3E5F00D5}" type="pres">
      <dgm:prSet presAssocID="{23DD9E1F-B0FF-409B-B1F9-2931803F2498}" presName="Accent1Text" presStyleLbl="node1" presStyleIdx="5" presStyleCnt="6"/>
      <dgm:spPr/>
    </dgm:pt>
  </dgm:ptLst>
  <dgm:cxnLst>
    <dgm:cxn modelId="{4E9F640B-7D33-41C8-85AC-0AB0BAE6C3AA}" type="presOf" srcId="{1EA4EC55-5C8C-42EB-8100-DE71142A4264}" destId="{B045F51E-2780-4396-8DCF-D9056C1FA675}" srcOrd="0" destOrd="0" presId="urn:microsoft.com/office/officeart/2008/layout/AlternatingHexagons"/>
    <dgm:cxn modelId="{637A560C-9AA0-4460-A633-A865FE2D2B32}" type="presOf" srcId="{23DD9E1F-B0FF-409B-B1F9-2931803F2498}" destId="{F95ADD80-1107-4911-B282-0E1F3E5F00D5}" srcOrd="0" destOrd="0" presId="urn:microsoft.com/office/officeart/2008/layout/AlternatingHexagons"/>
    <dgm:cxn modelId="{101C7A0D-E4B6-46E7-BE92-F6D013DD674F}" srcId="{43DDFD2A-56FF-46B6-B77E-E2FDAF01F7A2}" destId="{86E4AB8D-2EBE-4524-A9BB-6AFB959AD904}" srcOrd="2" destOrd="0" parTransId="{14D97392-D74D-4C77-BD4F-CDBBA38D8D4D}" sibTransId="{23DD9E1F-B0FF-409B-B1F9-2931803F2498}"/>
    <dgm:cxn modelId="{BEED9B39-2A96-4B0E-90C2-86FECBD723A0}" srcId="{43DDFD2A-56FF-46B6-B77E-E2FDAF01F7A2}" destId="{37EB915C-A94B-4160-A403-2DFC4CBCC178}" srcOrd="1" destOrd="0" parTransId="{34829ACA-5BCA-4B2E-863F-589F699A4CF2}" sibTransId="{AEAE805C-7093-4AA2-9DDB-5B500E87D219}"/>
    <dgm:cxn modelId="{10BD0957-9DE0-4DA5-B8B2-59C7D671FD56}" type="presOf" srcId="{37EB915C-A94B-4160-A403-2DFC4CBCC178}" destId="{25C16ACF-4006-4907-BF5E-A17C92D50346}" srcOrd="0" destOrd="0" presId="urn:microsoft.com/office/officeart/2008/layout/AlternatingHexagons"/>
    <dgm:cxn modelId="{9C2E5BA3-C7A9-4133-B6AB-D68B137D911A}" type="presOf" srcId="{AEAE805C-7093-4AA2-9DDB-5B500E87D219}" destId="{4C2B7E42-2CDB-46E0-9119-A1ED6695C38A}" srcOrd="0" destOrd="0" presId="urn:microsoft.com/office/officeart/2008/layout/AlternatingHexagons"/>
    <dgm:cxn modelId="{3D089DBA-79DA-40C0-A34F-B1D99D9F03BC}" type="presOf" srcId="{86E4AB8D-2EBE-4524-A9BB-6AFB959AD904}" destId="{3950A7F2-BDBC-4B45-A4BE-18A8AEEC9550}" srcOrd="0" destOrd="0" presId="urn:microsoft.com/office/officeart/2008/layout/AlternatingHexagons"/>
    <dgm:cxn modelId="{7C1E89DD-8DBC-4617-B82B-AD8E19C223AF}" type="presOf" srcId="{43DDFD2A-56FF-46B6-B77E-E2FDAF01F7A2}" destId="{A8779C63-7F7B-4F10-AA46-CE262FE65978}" srcOrd="0" destOrd="0" presId="urn:microsoft.com/office/officeart/2008/layout/AlternatingHexagons"/>
    <dgm:cxn modelId="{9A1CFAF1-7948-4B5A-BEDA-30DB97AEFB9D}" type="presOf" srcId="{6883ED71-FBE7-46AA-90A4-AEB06060E674}" destId="{FF43DAD3-C04C-4830-9FFE-9123FEFC3DA4}" srcOrd="0" destOrd="0" presId="urn:microsoft.com/office/officeart/2008/layout/AlternatingHexagons"/>
    <dgm:cxn modelId="{02C6E3FE-8958-4885-AE56-4907B487B373}" srcId="{43DDFD2A-56FF-46B6-B77E-E2FDAF01F7A2}" destId="{6883ED71-FBE7-46AA-90A4-AEB06060E674}" srcOrd="0" destOrd="0" parTransId="{E6D36270-81F9-4118-9E48-1A8AF7C8EDA1}" sibTransId="{1EA4EC55-5C8C-42EB-8100-DE71142A4264}"/>
    <dgm:cxn modelId="{EE61C903-A49C-4EAC-9116-0DA131A71DE1}" type="presParOf" srcId="{A8779C63-7F7B-4F10-AA46-CE262FE65978}" destId="{819A65C0-CEEB-499D-AC90-AACBAFD10EAA}" srcOrd="0" destOrd="0" presId="urn:microsoft.com/office/officeart/2008/layout/AlternatingHexagons"/>
    <dgm:cxn modelId="{1F5998FD-5915-4747-B84F-88C05FE77DAD}" type="presParOf" srcId="{819A65C0-CEEB-499D-AC90-AACBAFD10EAA}" destId="{FF43DAD3-C04C-4830-9FFE-9123FEFC3DA4}" srcOrd="0" destOrd="0" presId="urn:microsoft.com/office/officeart/2008/layout/AlternatingHexagons"/>
    <dgm:cxn modelId="{E4D95207-802E-4DD6-95FD-711DF9F05D68}" type="presParOf" srcId="{819A65C0-CEEB-499D-AC90-AACBAFD10EAA}" destId="{94C727B6-118D-4897-BE3F-D35336731243}" srcOrd="1" destOrd="0" presId="urn:microsoft.com/office/officeart/2008/layout/AlternatingHexagons"/>
    <dgm:cxn modelId="{8BAA766A-D001-4636-AF75-F6EDB3ACF75D}" type="presParOf" srcId="{819A65C0-CEEB-499D-AC90-AACBAFD10EAA}" destId="{DEA452EC-D469-447A-A2A9-0AE6DF0939EB}" srcOrd="2" destOrd="0" presId="urn:microsoft.com/office/officeart/2008/layout/AlternatingHexagons"/>
    <dgm:cxn modelId="{3D65A5EC-841E-4C82-8E72-A4B20044930A}" type="presParOf" srcId="{819A65C0-CEEB-499D-AC90-AACBAFD10EAA}" destId="{E8D3F0E2-F0D7-4A17-905C-C841DA86A8CA}" srcOrd="3" destOrd="0" presId="urn:microsoft.com/office/officeart/2008/layout/AlternatingHexagons"/>
    <dgm:cxn modelId="{63A9DB99-2C15-437A-BE79-994B0F78C2C2}" type="presParOf" srcId="{819A65C0-CEEB-499D-AC90-AACBAFD10EAA}" destId="{B045F51E-2780-4396-8DCF-D9056C1FA675}" srcOrd="4" destOrd="0" presId="urn:microsoft.com/office/officeart/2008/layout/AlternatingHexagons"/>
    <dgm:cxn modelId="{0F7D7DB1-828D-44F7-BBE4-9FD0CEC837A6}" type="presParOf" srcId="{A8779C63-7F7B-4F10-AA46-CE262FE65978}" destId="{6DD8BC4B-76C4-4807-89EE-E773F0C0610D}" srcOrd="1" destOrd="0" presId="urn:microsoft.com/office/officeart/2008/layout/AlternatingHexagons"/>
    <dgm:cxn modelId="{03899676-739E-4BD6-966A-5B6493154D68}" type="presParOf" srcId="{A8779C63-7F7B-4F10-AA46-CE262FE65978}" destId="{6B419B02-3F4C-4CB0-88B3-709954FBCA86}" srcOrd="2" destOrd="0" presId="urn:microsoft.com/office/officeart/2008/layout/AlternatingHexagons"/>
    <dgm:cxn modelId="{8C3F7F78-8E9A-4D4A-8286-CD30CDB59ED6}" type="presParOf" srcId="{6B419B02-3F4C-4CB0-88B3-709954FBCA86}" destId="{25C16ACF-4006-4907-BF5E-A17C92D50346}" srcOrd="0" destOrd="0" presId="urn:microsoft.com/office/officeart/2008/layout/AlternatingHexagons"/>
    <dgm:cxn modelId="{BDF0AAEB-9FD0-4EDB-97FB-61EC592A58A2}" type="presParOf" srcId="{6B419B02-3F4C-4CB0-88B3-709954FBCA86}" destId="{2A074000-1394-4E4F-95AA-5D94206A8DC6}" srcOrd="1" destOrd="0" presId="urn:microsoft.com/office/officeart/2008/layout/AlternatingHexagons"/>
    <dgm:cxn modelId="{66B793ED-11EA-4B04-86D8-21E4CBCBBF3E}" type="presParOf" srcId="{6B419B02-3F4C-4CB0-88B3-709954FBCA86}" destId="{72C09FB7-C2AC-43BD-B67F-99CC71EDFA8B}" srcOrd="2" destOrd="0" presId="urn:microsoft.com/office/officeart/2008/layout/AlternatingHexagons"/>
    <dgm:cxn modelId="{596DC71E-D361-4067-94B9-84D854E04228}" type="presParOf" srcId="{6B419B02-3F4C-4CB0-88B3-709954FBCA86}" destId="{316A8C36-B43F-4B35-A2A3-0573380230C2}" srcOrd="3" destOrd="0" presId="urn:microsoft.com/office/officeart/2008/layout/AlternatingHexagons"/>
    <dgm:cxn modelId="{452EDCDB-DFCF-4BAB-9AA7-FB6DD2C8B3F8}" type="presParOf" srcId="{6B419B02-3F4C-4CB0-88B3-709954FBCA86}" destId="{4C2B7E42-2CDB-46E0-9119-A1ED6695C38A}" srcOrd="4" destOrd="0" presId="urn:microsoft.com/office/officeart/2008/layout/AlternatingHexagons"/>
    <dgm:cxn modelId="{857272BB-8E37-4640-92D4-8FA4F337FF03}" type="presParOf" srcId="{A8779C63-7F7B-4F10-AA46-CE262FE65978}" destId="{5432163C-B951-41CC-A9FE-14B0E4F91463}" srcOrd="3" destOrd="0" presId="urn:microsoft.com/office/officeart/2008/layout/AlternatingHexagons"/>
    <dgm:cxn modelId="{CCC53433-C996-4B62-ABEC-BD8254D0F47B}" type="presParOf" srcId="{A8779C63-7F7B-4F10-AA46-CE262FE65978}" destId="{486FEB15-E1ED-4409-83F5-ED6C433D6200}" srcOrd="4" destOrd="0" presId="urn:microsoft.com/office/officeart/2008/layout/AlternatingHexagons"/>
    <dgm:cxn modelId="{9FE631EA-9314-49EC-9178-E071547E271C}" type="presParOf" srcId="{486FEB15-E1ED-4409-83F5-ED6C433D6200}" destId="{3950A7F2-BDBC-4B45-A4BE-18A8AEEC9550}" srcOrd="0" destOrd="0" presId="urn:microsoft.com/office/officeart/2008/layout/AlternatingHexagons"/>
    <dgm:cxn modelId="{A7F6B551-7A7B-436D-9786-D45575DD65D5}" type="presParOf" srcId="{486FEB15-E1ED-4409-83F5-ED6C433D6200}" destId="{7F574072-F5AC-4A27-81E5-E05EE88B5F14}" srcOrd="1" destOrd="0" presId="urn:microsoft.com/office/officeart/2008/layout/AlternatingHexagons"/>
    <dgm:cxn modelId="{E98EA0A0-1984-4219-8C62-2945838D41F6}" type="presParOf" srcId="{486FEB15-E1ED-4409-83F5-ED6C433D6200}" destId="{0133022F-1B09-497D-9528-B5466764FD84}" srcOrd="2" destOrd="0" presId="urn:microsoft.com/office/officeart/2008/layout/AlternatingHexagons"/>
    <dgm:cxn modelId="{0FD28612-D196-41BD-9D42-A9146D04A809}" type="presParOf" srcId="{486FEB15-E1ED-4409-83F5-ED6C433D6200}" destId="{B263CA8D-3BEC-4A30-966B-DD62174A325E}" srcOrd="3" destOrd="0" presId="urn:microsoft.com/office/officeart/2008/layout/AlternatingHexagons"/>
    <dgm:cxn modelId="{5862DFFF-CBA5-493D-9BBF-F7E941AF740D}" type="presParOf" srcId="{486FEB15-E1ED-4409-83F5-ED6C433D6200}" destId="{F95ADD80-1107-4911-B282-0E1F3E5F00D5}"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F600D-D2E8-43C4-9168-CEFBA7D68B82}">
      <dsp:nvSpPr>
        <dsp:cNvPr id="0" name=""/>
        <dsp:cNvSpPr/>
      </dsp:nvSpPr>
      <dsp:spPr>
        <a:xfrm>
          <a:off x="0" y="438713"/>
          <a:ext cx="6263640"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100000"/>
            </a:lnSpc>
            <a:spcBef>
              <a:spcPct val="0"/>
            </a:spcBef>
            <a:spcAft>
              <a:spcPct val="35000"/>
            </a:spcAft>
            <a:buNone/>
          </a:pPr>
          <a:r>
            <a:rPr lang="en-GB" sz="3300" kern="1200"/>
            <a:t>Criminal Proceedings</a:t>
          </a:r>
          <a:endParaRPr lang="en-US" sz="3300" kern="1200"/>
        </a:p>
      </dsp:txBody>
      <dsp:txXfrm>
        <a:off x="41465" y="480178"/>
        <a:ext cx="6180710" cy="766490"/>
      </dsp:txXfrm>
    </dsp:sp>
    <dsp:sp modelId="{73A992E7-0457-4058-ACA2-DC1DAF592769}">
      <dsp:nvSpPr>
        <dsp:cNvPr id="0" name=""/>
        <dsp:cNvSpPr/>
      </dsp:nvSpPr>
      <dsp:spPr>
        <a:xfrm>
          <a:off x="0" y="1383173"/>
          <a:ext cx="6263640"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100000"/>
            </a:lnSpc>
            <a:spcBef>
              <a:spcPct val="0"/>
            </a:spcBef>
            <a:spcAft>
              <a:spcPct val="35000"/>
            </a:spcAft>
            <a:buNone/>
          </a:pPr>
          <a:r>
            <a:rPr lang="en-GB" sz="3300" kern="1200"/>
            <a:t>Civil Proceedings</a:t>
          </a:r>
          <a:endParaRPr lang="en-US" sz="3300" kern="1200"/>
        </a:p>
      </dsp:txBody>
      <dsp:txXfrm>
        <a:off x="41465" y="1424638"/>
        <a:ext cx="6180710" cy="766490"/>
      </dsp:txXfrm>
    </dsp:sp>
    <dsp:sp modelId="{E94A2E06-5A01-4D07-977F-9DC0C2B2C598}">
      <dsp:nvSpPr>
        <dsp:cNvPr id="0" name=""/>
        <dsp:cNvSpPr/>
      </dsp:nvSpPr>
      <dsp:spPr>
        <a:xfrm>
          <a:off x="0" y="2327633"/>
          <a:ext cx="6263640"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100000"/>
            </a:lnSpc>
            <a:spcBef>
              <a:spcPct val="0"/>
            </a:spcBef>
            <a:spcAft>
              <a:spcPct val="35000"/>
            </a:spcAft>
            <a:buNone/>
          </a:pPr>
          <a:r>
            <a:rPr lang="en-GB" sz="3300" kern="1200"/>
            <a:t>Business and Employment Matters</a:t>
          </a:r>
          <a:endParaRPr lang="en-US" sz="3300" kern="1200"/>
        </a:p>
      </dsp:txBody>
      <dsp:txXfrm>
        <a:off x="41465" y="2369098"/>
        <a:ext cx="6180710" cy="766490"/>
      </dsp:txXfrm>
    </dsp:sp>
    <dsp:sp modelId="{A94CF58C-16FD-4E7B-A058-77106BFA3F17}">
      <dsp:nvSpPr>
        <dsp:cNvPr id="0" name=""/>
        <dsp:cNvSpPr/>
      </dsp:nvSpPr>
      <dsp:spPr>
        <a:xfrm>
          <a:off x="0" y="3272093"/>
          <a:ext cx="6263640"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100000"/>
            </a:lnSpc>
            <a:spcBef>
              <a:spcPct val="0"/>
            </a:spcBef>
            <a:spcAft>
              <a:spcPct val="35000"/>
            </a:spcAft>
            <a:buNone/>
          </a:pPr>
          <a:r>
            <a:rPr lang="en-GB" sz="3300" kern="1200"/>
            <a:t>Regulatory Matters</a:t>
          </a:r>
          <a:endParaRPr lang="en-US" sz="3300" kern="1200"/>
        </a:p>
      </dsp:txBody>
      <dsp:txXfrm>
        <a:off x="41465" y="3313558"/>
        <a:ext cx="6180710" cy="766490"/>
      </dsp:txXfrm>
    </dsp:sp>
    <dsp:sp modelId="{3A9A19E4-455F-4E11-AAC4-CC21031DE657}">
      <dsp:nvSpPr>
        <dsp:cNvPr id="0" name=""/>
        <dsp:cNvSpPr/>
      </dsp:nvSpPr>
      <dsp:spPr>
        <a:xfrm>
          <a:off x="0" y="4216554"/>
          <a:ext cx="6263640" cy="8494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100000"/>
            </a:lnSpc>
            <a:spcBef>
              <a:spcPct val="0"/>
            </a:spcBef>
            <a:spcAft>
              <a:spcPct val="35000"/>
            </a:spcAft>
            <a:buNone/>
          </a:pPr>
          <a:r>
            <a:rPr lang="en-GB" sz="3300" kern="1200"/>
            <a:t>Other Matters</a:t>
          </a:r>
          <a:endParaRPr lang="en-US" sz="3300" kern="1200"/>
        </a:p>
      </dsp:txBody>
      <dsp:txXfrm>
        <a:off x="41465" y="4258019"/>
        <a:ext cx="6180710" cy="7664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F5294-3264-471A-A451-FA3262E9D7AB}">
      <dsp:nvSpPr>
        <dsp:cNvPr id="0" name=""/>
        <dsp:cNvSpPr/>
      </dsp:nvSpPr>
      <dsp:spPr>
        <a:xfrm>
          <a:off x="0" y="40290"/>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0" i="0" kern="1200"/>
            <a:t>(1) has obtained a qualification;</a:t>
          </a:r>
          <a:endParaRPr lang="en-US" sz="3100" kern="1200"/>
        </a:p>
      </dsp:txBody>
      <dsp:txXfrm>
        <a:off x="0" y="40290"/>
        <a:ext cx="3286125" cy="1971675"/>
      </dsp:txXfrm>
    </dsp:sp>
    <dsp:sp modelId="{3AC68D09-B9CF-4DF6-AB0C-323FD43F7F2A}">
      <dsp:nvSpPr>
        <dsp:cNvPr id="0" name=""/>
        <dsp:cNvSpPr/>
      </dsp:nvSpPr>
      <dsp:spPr>
        <a:xfrm>
          <a:off x="3614737" y="40290"/>
          <a:ext cx="3286125" cy="1971675"/>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0" i="0" kern="1200"/>
            <a:t>(2) has undergone, or is undergoing, training;</a:t>
          </a:r>
          <a:endParaRPr lang="en-US" sz="3100" kern="1200"/>
        </a:p>
      </dsp:txBody>
      <dsp:txXfrm>
        <a:off x="3614737" y="40290"/>
        <a:ext cx="3286125" cy="1971675"/>
      </dsp:txXfrm>
    </dsp:sp>
    <dsp:sp modelId="{15465725-DAE2-451C-B5EE-582C1313394F}">
      <dsp:nvSpPr>
        <dsp:cNvPr id="0" name=""/>
        <dsp:cNvSpPr/>
      </dsp:nvSpPr>
      <dsp:spPr>
        <a:xfrm>
          <a:off x="7229475" y="40290"/>
          <a:ext cx="3286125" cy="1971675"/>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0" i="0" kern="1200"/>
            <a:t>(3) possesses a level of competence; or</a:t>
          </a:r>
          <a:endParaRPr lang="en-US" sz="3100" kern="1200"/>
        </a:p>
      </dsp:txBody>
      <dsp:txXfrm>
        <a:off x="7229475" y="40290"/>
        <a:ext cx="3286125" cy="1971675"/>
      </dsp:txXfrm>
    </dsp:sp>
    <dsp:sp modelId="{52F6A68D-BFA2-4679-BB6E-B732A7FB2DBC}">
      <dsp:nvSpPr>
        <dsp:cNvPr id="0" name=""/>
        <dsp:cNvSpPr/>
      </dsp:nvSpPr>
      <dsp:spPr>
        <a:xfrm>
          <a:off x="1807368" y="2340578"/>
          <a:ext cx="3286125" cy="1971675"/>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0" i="0" kern="1200"/>
            <a:t>(4) has the personal characteristics,</a:t>
          </a:r>
          <a:endParaRPr lang="en-US" sz="3100" kern="1200"/>
        </a:p>
      </dsp:txBody>
      <dsp:txXfrm>
        <a:off x="1807368" y="2340578"/>
        <a:ext cx="3286125" cy="1971675"/>
      </dsp:txXfrm>
    </dsp:sp>
    <dsp:sp modelId="{4373C661-0B97-4F98-8D68-AC0CE03DBA29}">
      <dsp:nvSpPr>
        <dsp:cNvPr id="0" name=""/>
        <dsp:cNvSpPr/>
      </dsp:nvSpPr>
      <dsp:spPr>
        <a:xfrm>
          <a:off x="5422106" y="2340578"/>
          <a:ext cx="3286125" cy="1971675"/>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1" i="0" kern="1200"/>
            <a:t>required by general </a:t>
          </a:r>
          <a:r>
            <a:rPr lang="en-GB" sz="3100" b="1" i="1" kern="1200"/>
            <a:t>rules </a:t>
          </a:r>
          <a:r>
            <a:rPr lang="en-GB" sz="3100" b="1" i="0" kern="1200"/>
            <a:t>made by the </a:t>
          </a:r>
          <a:r>
            <a:rPr lang="en-GB" sz="3100" b="1" i="1" kern="1200"/>
            <a:t>FCA</a:t>
          </a:r>
          <a:r>
            <a:rPr lang="en-GB" sz="3100" b="1" i="0" kern="1200"/>
            <a:t>. </a:t>
          </a:r>
          <a:endParaRPr lang="en-US" sz="3100" kern="1200"/>
        </a:p>
      </dsp:txBody>
      <dsp:txXfrm>
        <a:off x="5422106" y="2340578"/>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3DAD3-C04C-4830-9FFE-9123FEFC3DA4}">
      <dsp:nvSpPr>
        <dsp:cNvPr id="0" name=""/>
        <dsp:cNvSpPr/>
      </dsp:nvSpPr>
      <dsp:spPr>
        <a:xfrm rot="5400000">
          <a:off x="1925809" y="191032"/>
          <a:ext cx="1264816" cy="1100390"/>
        </a:xfrm>
        <a:prstGeom prst="hexagon">
          <a:avLst>
            <a:gd name="adj" fmla="val 2500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defRPr cap="all"/>
          </a:pPr>
          <a:r>
            <a:rPr lang="en-GB" sz="900" kern="1200" dirty="0"/>
            <a:t>Honesty Integrity and Reputation</a:t>
          </a:r>
          <a:endParaRPr lang="en-US" sz="900" kern="1200" dirty="0"/>
        </a:p>
      </dsp:txBody>
      <dsp:txXfrm rot="-5400000">
        <a:off x="2179499" y="305921"/>
        <a:ext cx="757436" cy="870615"/>
      </dsp:txXfrm>
    </dsp:sp>
    <dsp:sp modelId="{94C727B6-118D-4897-BE3F-D35336731243}">
      <dsp:nvSpPr>
        <dsp:cNvPr id="0" name=""/>
        <dsp:cNvSpPr/>
      </dsp:nvSpPr>
      <dsp:spPr>
        <a:xfrm>
          <a:off x="3141803" y="361782"/>
          <a:ext cx="1411535" cy="758889"/>
        </a:xfrm>
        <a:prstGeom prst="rect">
          <a:avLst/>
        </a:prstGeom>
        <a:noFill/>
        <a:ln>
          <a:noFill/>
        </a:ln>
        <a:effectLst/>
      </dsp:spPr>
      <dsp:style>
        <a:lnRef idx="0">
          <a:scrgbClr r="0" g="0" b="0"/>
        </a:lnRef>
        <a:fillRef idx="0">
          <a:scrgbClr r="0" g="0" b="0"/>
        </a:fillRef>
        <a:effectRef idx="0">
          <a:scrgbClr r="0" g="0" b="0"/>
        </a:effectRef>
        <a:fontRef idx="minor"/>
      </dsp:style>
    </dsp:sp>
    <dsp:sp modelId="{B045F51E-2780-4396-8DCF-D9056C1FA675}">
      <dsp:nvSpPr>
        <dsp:cNvPr id="0" name=""/>
        <dsp:cNvSpPr/>
      </dsp:nvSpPr>
      <dsp:spPr>
        <a:xfrm rot="5400000">
          <a:off x="737387" y="191032"/>
          <a:ext cx="1264816" cy="1100390"/>
        </a:xfrm>
        <a:prstGeom prst="hexagon">
          <a:avLst>
            <a:gd name="adj" fmla="val 2500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991077" y="305921"/>
        <a:ext cx="757436" cy="870615"/>
      </dsp:txXfrm>
    </dsp:sp>
    <dsp:sp modelId="{25C16ACF-4006-4907-BF5E-A17C92D50346}">
      <dsp:nvSpPr>
        <dsp:cNvPr id="0" name=""/>
        <dsp:cNvSpPr/>
      </dsp:nvSpPr>
      <dsp:spPr>
        <a:xfrm rot="5400000">
          <a:off x="1329322" y="1264608"/>
          <a:ext cx="1264816" cy="1100390"/>
        </a:xfrm>
        <a:prstGeom prst="hexagon">
          <a:avLst>
            <a:gd name="adj" fmla="val 2500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defRPr cap="all"/>
          </a:pPr>
          <a:r>
            <a:rPr lang="en-GB" sz="900" kern="1200"/>
            <a:t>Competence and Capability</a:t>
          </a:r>
          <a:endParaRPr lang="en-US" sz="900" kern="1200"/>
        </a:p>
      </dsp:txBody>
      <dsp:txXfrm rot="-5400000">
        <a:off x="1583012" y="1379497"/>
        <a:ext cx="757436" cy="870615"/>
      </dsp:txXfrm>
    </dsp:sp>
    <dsp:sp modelId="{2A074000-1394-4E4F-95AA-5D94206A8DC6}">
      <dsp:nvSpPr>
        <dsp:cNvPr id="0" name=""/>
        <dsp:cNvSpPr/>
      </dsp:nvSpPr>
      <dsp:spPr>
        <a:xfrm>
          <a:off x="0" y="1435358"/>
          <a:ext cx="1366001" cy="758889"/>
        </a:xfrm>
        <a:prstGeom prst="rect">
          <a:avLst/>
        </a:prstGeom>
        <a:noFill/>
        <a:ln>
          <a:noFill/>
        </a:ln>
        <a:effectLst/>
      </dsp:spPr>
      <dsp:style>
        <a:lnRef idx="0">
          <a:scrgbClr r="0" g="0" b="0"/>
        </a:lnRef>
        <a:fillRef idx="0">
          <a:scrgbClr r="0" g="0" b="0"/>
        </a:fillRef>
        <a:effectRef idx="0">
          <a:scrgbClr r="0" g="0" b="0"/>
        </a:effectRef>
        <a:fontRef idx="minor"/>
      </dsp:style>
    </dsp:sp>
    <dsp:sp modelId="{4C2B7E42-2CDB-46E0-9119-A1ED6695C38A}">
      <dsp:nvSpPr>
        <dsp:cNvPr id="0" name=""/>
        <dsp:cNvSpPr/>
      </dsp:nvSpPr>
      <dsp:spPr>
        <a:xfrm rot="5400000">
          <a:off x="2517743" y="1264608"/>
          <a:ext cx="1264816" cy="1100390"/>
        </a:xfrm>
        <a:prstGeom prst="hexagon">
          <a:avLst>
            <a:gd name="adj" fmla="val 2500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2771433" y="1379497"/>
        <a:ext cx="757436" cy="870615"/>
      </dsp:txXfrm>
    </dsp:sp>
    <dsp:sp modelId="{3950A7F2-BDBC-4B45-A4BE-18A8AEEC9550}">
      <dsp:nvSpPr>
        <dsp:cNvPr id="0" name=""/>
        <dsp:cNvSpPr/>
      </dsp:nvSpPr>
      <dsp:spPr>
        <a:xfrm rot="5400000">
          <a:off x="1925809" y="2338184"/>
          <a:ext cx="1264816" cy="1100390"/>
        </a:xfrm>
        <a:prstGeom prst="hexagon">
          <a:avLst>
            <a:gd name="adj" fmla="val 2500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defRPr cap="all"/>
          </a:pPr>
          <a:r>
            <a:rPr lang="en-GB" sz="900" kern="1200"/>
            <a:t>Financial Soundness</a:t>
          </a:r>
          <a:endParaRPr lang="en-US" sz="900" kern="1200"/>
        </a:p>
      </dsp:txBody>
      <dsp:txXfrm rot="-5400000">
        <a:off x="2179499" y="2453073"/>
        <a:ext cx="757436" cy="870615"/>
      </dsp:txXfrm>
    </dsp:sp>
    <dsp:sp modelId="{7F574072-F5AC-4A27-81E5-E05EE88B5F14}">
      <dsp:nvSpPr>
        <dsp:cNvPr id="0" name=""/>
        <dsp:cNvSpPr/>
      </dsp:nvSpPr>
      <dsp:spPr>
        <a:xfrm>
          <a:off x="3141803" y="2508934"/>
          <a:ext cx="1411535" cy="758889"/>
        </a:xfrm>
        <a:prstGeom prst="rect">
          <a:avLst/>
        </a:prstGeom>
        <a:noFill/>
        <a:ln>
          <a:noFill/>
        </a:ln>
        <a:effectLst/>
      </dsp:spPr>
      <dsp:style>
        <a:lnRef idx="0">
          <a:scrgbClr r="0" g="0" b="0"/>
        </a:lnRef>
        <a:fillRef idx="0">
          <a:scrgbClr r="0" g="0" b="0"/>
        </a:fillRef>
        <a:effectRef idx="0">
          <a:scrgbClr r="0" g="0" b="0"/>
        </a:effectRef>
        <a:fontRef idx="minor"/>
      </dsp:style>
    </dsp:sp>
    <dsp:sp modelId="{F95ADD80-1107-4911-B282-0E1F3E5F00D5}">
      <dsp:nvSpPr>
        <dsp:cNvPr id="0" name=""/>
        <dsp:cNvSpPr/>
      </dsp:nvSpPr>
      <dsp:spPr>
        <a:xfrm rot="5400000">
          <a:off x="737387" y="2338184"/>
          <a:ext cx="1264816" cy="1100390"/>
        </a:xfrm>
        <a:prstGeom prst="hexagon">
          <a:avLst>
            <a:gd name="adj" fmla="val 2500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991077" y="2453073"/>
        <a:ext cx="757436" cy="8706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B16C-4682-4B0E-9530-A3ED72EDDF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4C152C9-18AF-4D99-9CF8-6FD10DC098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BB56A30-C399-4D7F-B5CD-46D0B958E12B}"/>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5" name="Footer Placeholder 4">
            <a:extLst>
              <a:ext uri="{FF2B5EF4-FFF2-40B4-BE49-F238E27FC236}">
                <a16:creationId xmlns:a16="http://schemas.microsoft.com/office/drawing/2014/main" id="{8F6B4474-1738-44C7-AE77-A41C8074622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6C7D785-FE96-4BA4-A303-8AC2747A2EB9}"/>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342199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D504-7192-4C15-8BDA-FEC40D6D32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4D8FEF-36C6-4AC1-8C66-10C3E821B0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C7C22C-B18C-447D-A224-A3552D741DB5}"/>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5" name="Footer Placeholder 4">
            <a:extLst>
              <a:ext uri="{FF2B5EF4-FFF2-40B4-BE49-F238E27FC236}">
                <a16:creationId xmlns:a16="http://schemas.microsoft.com/office/drawing/2014/main" id="{D58CAB2F-8F46-42F0-8E60-4C2D685DA15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5370539-41C8-496C-82AA-6D179991DD39}"/>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982698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B13CE-4279-4828-B514-64D131EF4C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584E94C-3341-483D-BAC2-80903552E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72AA39-A795-4A3D-96E2-A92B2BDC8942}"/>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5" name="Footer Placeholder 4">
            <a:extLst>
              <a:ext uri="{FF2B5EF4-FFF2-40B4-BE49-F238E27FC236}">
                <a16:creationId xmlns:a16="http://schemas.microsoft.com/office/drawing/2014/main" id="{A2E5BCDF-BE22-4533-8D1D-71BC3AC099D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FE1F619-17D3-40BE-ABCB-9910674C5828}"/>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256685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281B-D859-49F4-978C-9BDED52232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23C174-DACB-40F9-8942-5D6E8BEDFA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7A34AC-40BE-452D-946D-3C512E2505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0D180C8-72BF-466B-8FC2-04B006FA6B9F}"/>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6" name="Footer Placeholder 5">
            <a:extLst>
              <a:ext uri="{FF2B5EF4-FFF2-40B4-BE49-F238E27FC236}">
                <a16:creationId xmlns:a16="http://schemas.microsoft.com/office/drawing/2014/main" id="{C58FB72A-42DE-4283-9E10-59667840EF63}"/>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2794E65-64AD-4BCF-BB4A-B57316A4EC6B}"/>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6772283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EE3B4-D9E6-4F3A-AEFA-3F96FF56F01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27E634-C91B-4C3F-B6D3-E1447E4423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DD9B2D-5C1E-4398-8430-E00F34B296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C1A6EAB-22D1-4371-9B55-D44ABFB14F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717291-1065-4F41-A728-92829314BE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D42BD32-D26F-4CE2-9E9F-5AC5F7EA6C4C}"/>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8" name="Footer Placeholder 7">
            <a:extLst>
              <a:ext uri="{FF2B5EF4-FFF2-40B4-BE49-F238E27FC236}">
                <a16:creationId xmlns:a16="http://schemas.microsoft.com/office/drawing/2014/main" id="{0C1A64AD-55D9-4BE9-A939-4E0AC985E71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3926AC1-BD91-496A-813F-D3FCE557D80A}"/>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232231037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F4A24-C371-44EE-BB7A-D84BABBACF5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E76D241-20DF-4430-B06C-8AFE71E14C97}"/>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4" name="Footer Placeholder 3">
            <a:extLst>
              <a:ext uri="{FF2B5EF4-FFF2-40B4-BE49-F238E27FC236}">
                <a16:creationId xmlns:a16="http://schemas.microsoft.com/office/drawing/2014/main" id="{7FCC1FCF-70A3-40B1-A55E-2D5BBF06247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3817C6E-C392-4000-9EDE-E4FD16A0D991}"/>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2978698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C562AA-DC96-412B-8300-E0257415F42C}"/>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3" name="Footer Placeholder 2">
            <a:extLst>
              <a:ext uri="{FF2B5EF4-FFF2-40B4-BE49-F238E27FC236}">
                <a16:creationId xmlns:a16="http://schemas.microsoft.com/office/drawing/2014/main" id="{B3C06488-B333-4F1C-80D5-9736A5AFA88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781894FD-6B17-477D-A382-B1BFAC764BF1}"/>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666811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323E8-5326-42EE-93E2-A210BFB9E3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D2F9D32-3F4E-4ABA-A95D-614616DBE5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5577B1-6D51-4095-80C3-A3ED135AA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795EEC-434E-4970-A89D-3FD932189E24}"/>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6" name="Footer Placeholder 5">
            <a:extLst>
              <a:ext uri="{FF2B5EF4-FFF2-40B4-BE49-F238E27FC236}">
                <a16:creationId xmlns:a16="http://schemas.microsoft.com/office/drawing/2014/main" id="{CB5C3D6E-09CB-4B93-9BCA-6D5A4E18491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C8DB288-DFE7-473E-ACE6-E88DD14722D8}"/>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338305716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4B0F3-6404-40EE-9ACC-556A5CEC5D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5A616EB-DACF-4633-A44C-EA0C38BF1E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8BF09C0-DF9A-411D-BCE1-57F880606E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CD9539-DD2D-4480-8273-735E973EC125}"/>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6" name="Footer Placeholder 5">
            <a:extLst>
              <a:ext uri="{FF2B5EF4-FFF2-40B4-BE49-F238E27FC236}">
                <a16:creationId xmlns:a16="http://schemas.microsoft.com/office/drawing/2014/main" id="{35E5BB2F-3D61-41BB-89D5-84487DC2A46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886A4BD-0DD8-470D-A598-5390A4E6E2FD}"/>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85644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D2C42-21DB-46F6-A40E-ED00804730F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9B4664-E84A-48B9-9881-739C87B819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AA3735-C882-41E8-867A-05E7A1F9B2BE}"/>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5" name="Footer Placeholder 4">
            <a:extLst>
              <a:ext uri="{FF2B5EF4-FFF2-40B4-BE49-F238E27FC236}">
                <a16:creationId xmlns:a16="http://schemas.microsoft.com/office/drawing/2014/main" id="{4931FA3F-3514-4BD7-9F94-5B0B3CBBC2D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A24BE2-6B55-4041-B9BB-EF00E94F5F98}"/>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2287412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3E7597-9A90-4446-8B10-EA0A352910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5A2B0F-56FC-4DD9-8121-00245B3EC1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0A91A8-2094-48B8-A651-C5B7DD8ECB2D}"/>
              </a:ext>
            </a:extLst>
          </p:cNvPr>
          <p:cNvSpPr>
            <a:spLocks noGrp="1"/>
          </p:cNvSpPr>
          <p:nvPr>
            <p:ph type="dt" sz="half" idx="10"/>
          </p:nvPr>
        </p:nvSpPr>
        <p:spPr/>
        <p:txBody>
          <a:bodyPr/>
          <a:lstStyle/>
          <a:p>
            <a:fld id="{C6982D1B-198E-4053-86BD-9DE744323AAC}" type="datetimeFigureOut">
              <a:rPr lang="en-GB" smtClean="0"/>
              <a:t>27/11/2024</a:t>
            </a:fld>
            <a:endParaRPr lang="en-GB" dirty="0"/>
          </a:p>
        </p:txBody>
      </p:sp>
      <p:sp>
        <p:nvSpPr>
          <p:cNvPr id="5" name="Footer Placeholder 4">
            <a:extLst>
              <a:ext uri="{FF2B5EF4-FFF2-40B4-BE49-F238E27FC236}">
                <a16:creationId xmlns:a16="http://schemas.microsoft.com/office/drawing/2014/main" id="{5E6574AE-B1A8-495B-8BB5-CCF1BBE98DD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88FB230-F7D7-40E3-B08C-6D3275C508C1}"/>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957321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B9C491-8BBF-44CF-8B21-9D5E9743EB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C78D64-0566-4036-B853-5A7CD3956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503C19-209D-4503-8BE3-97AE2C0041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82D1B-198E-4053-86BD-9DE744323AAC}" type="datetimeFigureOut">
              <a:rPr lang="en-GB" smtClean="0"/>
              <a:t>27/11/2024</a:t>
            </a:fld>
            <a:endParaRPr lang="en-GB" dirty="0"/>
          </a:p>
        </p:txBody>
      </p:sp>
      <p:sp>
        <p:nvSpPr>
          <p:cNvPr id="5" name="Footer Placeholder 4">
            <a:extLst>
              <a:ext uri="{FF2B5EF4-FFF2-40B4-BE49-F238E27FC236}">
                <a16:creationId xmlns:a16="http://schemas.microsoft.com/office/drawing/2014/main" id="{C8F6294B-0952-41AC-A74D-B4FAFAA80C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4D97C7EB-94D5-4B93-A576-6CE52AF5BF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D86A9-B994-4240-B6E4-474CB6807AA1}" type="slidenum">
              <a:rPr lang="en-GB" smtClean="0"/>
              <a:t>‹#›</a:t>
            </a:fld>
            <a:endParaRPr lang="en-GB" dirty="0"/>
          </a:p>
        </p:txBody>
      </p:sp>
    </p:spTree>
    <p:extLst>
      <p:ext uri="{BB962C8B-B14F-4D97-AF65-F5344CB8AC3E}">
        <p14:creationId xmlns:p14="http://schemas.microsoft.com/office/powerpoint/2010/main" val="1749391920"/>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fshandbook.info/FS/glossary-html/handbook/Glossary/F?definition=G430" TargetMode="External"/><Relationship Id="rId7" Type="http://schemas.openxmlformats.org/officeDocument/2006/relationships/hyperlink" Target="http://cinemagenoves.blogspot.com/2012/01/boss-2011.html" TargetMode="External"/><Relationship Id="rId2" Type="http://schemas.openxmlformats.org/officeDocument/2006/relationships/hyperlink" Target="http://www.fshandbook.info/FS/glossary-html/handbook/Glossary/S?definition=G1981" TargetMode="Externa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hyperlink" Target="http://www.fshandbook.info/FS/glossary-html/handbook/Glossary/S?definition=G2279" TargetMode="External"/><Relationship Id="rId4" Type="http://schemas.openxmlformats.org/officeDocument/2006/relationships/hyperlink" Target="http://www.fshandbook.info/FS/glossary-html/handbook/Glossary/M?definition=G325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fshandbook.info/FS/glossary-html/handbook/Glossary/F?definition=G430" TargetMode="External"/><Relationship Id="rId1" Type="http://schemas.openxmlformats.org/officeDocument/2006/relationships/slideLayout" Target="../slideLayouts/slideLayout4.xml"/><Relationship Id="rId4" Type="http://schemas.openxmlformats.org/officeDocument/2006/relationships/hyperlink" Target="http://www.allwhitebackground.com/people.html"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getproductmarketfit.com/what-to-ask-customers-validate-pain-points/" TargetMode="External"/><Relationship Id="rId3" Type="http://schemas.openxmlformats.org/officeDocument/2006/relationships/hyperlink" Target="https://www.handbook.fca.org.uk/handbook/glossary/G365.html" TargetMode="External"/><Relationship Id="rId7" Type="http://schemas.openxmlformats.org/officeDocument/2006/relationships/image" Target="../media/image10.jpeg"/><Relationship Id="rId2" Type="http://schemas.openxmlformats.org/officeDocument/2006/relationships/hyperlink" Target="https://www.handbook.fca.org.uk/handbook/glossary/G430.html" TargetMode="External"/><Relationship Id="rId1" Type="http://schemas.openxmlformats.org/officeDocument/2006/relationships/slideLayout" Target="../slideLayouts/slideLayout4.xml"/><Relationship Id="rId6" Type="http://schemas.openxmlformats.org/officeDocument/2006/relationships/hyperlink" Target="http://www.fshandbook.info/FS/glossary-html/handbook/Glossary/E?definition=G365" TargetMode="External"/><Relationship Id="rId5" Type="http://schemas.openxmlformats.org/officeDocument/2006/relationships/hyperlink" Target="http://www.fshandbook.info/FS/glossary-html/handbook/Glossary/F?definition=G430" TargetMode="External"/><Relationship Id="rId4" Type="http://schemas.openxmlformats.org/officeDocument/2006/relationships/hyperlink" Target="https://www.handbook.fca.org.uk/handbook/TC/App/1/#DES1" TargetMode="Externa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stackoverflow.com/questions/34479634/solving-a-real-jigsaw-puzzle-with-knowledge-of-the-output" TargetMode="External"/><Relationship Id="rId7" Type="http://schemas.openxmlformats.org/officeDocument/2006/relationships/diagramColors" Target="../diagrams/colors3.xml"/><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3" Type="http://schemas.openxmlformats.org/officeDocument/2006/relationships/hyperlink" Target="http://www.weightymatters.ca/2013/02/guest-post-dietitians-call-for-integrity.html" TargetMode="External"/><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jphotostyle.com/handwriting/c/competence.html" TargetMode="External"/><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stackoverflow.com/questions/30828131/scoring-scale-object" TargetMode="External"/><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handbook.fca.org.uk/handbook/glossary/G4554s.html" TargetMode="External"/><Relationship Id="rId2" Type="http://schemas.openxmlformats.org/officeDocument/2006/relationships/hyperlink" Target="https://www.handbook.fca.org.uk/handbook/glossary/G4551s.html" TargetMode="External"/><Relationship Id="rId1" Type="http://schemas.openxmlformats.org/officeDocument/2006/relationships/slideLayout" Target="../slideLayouts/slideLayout5.xml"/><Relationship Id="rId4" Type="http://schemas.openxmlformats.org/officeDocument/2006/relationships/hyperlink" Target="https://www.handbook.fca.org.uk/handbook/glossary/G430.html"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05647" y="3274430"/>
            <a:ext cx="4983166" cy="1147863"/>
          </a:xfrm>
        </p:spPr>
        <p:txBody>
          <a:bodyPr anchor="t">
            <a:normAutofit/>
          </a:bodyPr>
          <a:lstStyle/>
          <a:p>
            <a:pPr algn="l"/>
            <a:r>
              <a:rPr lang="en-GB" sz="3200" b="1" dirty="0"/>
              <a:t>FIT &amp; Proper assessments –</a:t>
            </a:r>
          </a:p>
          <a:p>
            <a:pPr algn="l"/>
            <a:r>
              <a:rPr lang="en-GB" sz="3200" b="1" dirty="0"/>
              <a:t> What the rules tell us</a:t>
            </a:r>
            <a:endParaRPr lang="en-GB" sz="3200" dirty="0"/>
          </a:p>
          <a:p>
            <a:pPr algn="l"/>
            <a:endParaRPr lang="en-GB" sz="2000" dirty="0"/>
          </a:p>
        </p:txBody>
      </p:sp>
      <p:sp>
        <p:nvSpPr>
          <p:cNvPr id="25" name="Freeform: Shape 2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close up of text on a white background&#10;&#10;Description automatically generated">
            <a:extLst>
              <a:ext uri="{FF2B5EF4-FFF2-40B4-BE49-F238E27FC236}">
                <a16:creationId xmlns:a16="http://schemas.microsoft.com/office/drawing/2014/main" id="{EABBA0AA-B7E4-4CCA-A373-A475638527A6}"/>
              </a:ext>
            </a:extLst>
          </p:cNvPr>
          <p:cNvPicPr>
            <a:picLocks noChangeAspect="1"/>
          </p:cNvPicPr>
          <p:nvPr/>
        </p:nvPicPr>
        <p:blipFill rotWithShape="1">
          <a:blip r:embed="rId2">
            <a:extLst>
              <a:ext uri="{28A0092B-C50C-407E-A947-70E740481C1C}">
                <a14:useLocalDpi xmlns:a14="http://schemas.microsoft.com/office/drawing/2010/main" val="0"/>
              </a:ext>
            </a:extLst>
          </a:blip>
          <a:srcRect l="6466" r="273"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515" y="5999139"/>
            <a:ext cx="1111543" cy="71834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7584271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apple, table, fruit, red&#10;&#10;Description automatically generated">
            <a:extLst>
              <a:ext uri="{FF2B5EF4-FFF2-40B4-BE49-F238E27FC236}">
                <a16:creationId xmlns:a16="http://schemas.microsoft.com/office/drawing/2014/main" id="{F1742177-187F-4C4C-84C4-A642AF61435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6357"/>
          <a:stretch/>
        </p:blipFill>
        <p:spPr>
          <a:xfrm>
            <a:off x="20" y="10"/>
            <a:ext cx="12191980" cy="6857990"/>
          </a:xfrm>
          <a:prstGeom prst="rect">
            <a:avLst/>
          </a:prstGeom>
        </p:spPr>
      </p:pic>
      <p:sp>
        <p:nvSpPr>
          <p:cNvPr id="18"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93A023-E59F-4DE3-ADB5-1E640F455DF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Has anything really changed? </a:t>
            </a:r>
          </a:p>
        </p:txBody>
      </p:sp>
      <p:cxnSp>
        <p:nvCxnSpPr>
          <p:cNvPr id="19"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9269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394CAA-C472-4510-A8F4-3B8311C69A0B}"/>
              </a:ext>
            </a:extLst>
          </p:cNvPr>
          <p:cNvSpPr>
            <a:spLocks noGrp="1"/>
          </p:cNvSpPr>
          <p:nvPr>
            <p:ph type="title"/>
          </p:nvPr>
        </p:nvSpPr>
        <p:spPr>
          <a:xfrm>
            <a:off x="8006085" y="1129084"/>
            <a:ext cx="3689091" cy="1960157"/>
          </a:xfrm>
        </p:spPr>
        <p:txBody>
          <a:bodyPr vert="horz" lIns="91440" tIns="45720" rIns="91440" bIns="45720" rtlCol="0" anchor="ctr">
            <a:normAutofit/>
          </a:bodyPr>
          <a:lstStyle/>
          <a:p>
            <a:r>
              <a:rPr lang="en-US" sz="4000" b="1" dirty="0"/>
              <a:t>Existing Regime</a:t>
            </a:r>
          </a:p>
        </p:txBody>
      </p:sp>
      <p:pic>
        <p:nvPicPr>
          <p:cNvPr id="6" name="Content Placeholder 5" descr="A close up of a flower&#10;&#10;Description automatically generated">
            <a:extLst>
              <a:ext uri="{FF2B5EF4-FFF2-40B4-BE49-F238E27FC236}">
                <a16:creationId xmlns:a16="http://schemas.microsoft.com/office/drawing/2014/main" id="{8E4CAAB5-CF1B-4358-93F3-F18BDB553B28}"/>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11075" b="-2"/>
          <a:stretch/>
        </p:blipFill>
        <p:spPr>
          <a:xfrm>
            <a:off x="2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p:spPr>
      </p:pic>
      <p:sp>
        <p:nvSpPr>
          <p:cNvPr id="4" name="Content Placeholder 3">
            <a:extLst>
              <a:ext uri="{FF2B5EF4-FFF2-40B4-BE49-F238E27FC236}">
                <a16:creationId xmlns:a16="http://schemas.microsoft.com/office/drawing/2014/main" id="{62BF3729-0EB6-497E-BBEF-75ED02AAAFD9}"/>
              </a:ext>
            </a:extLst>
          </p:cNvPr>
          <p:cNvSpPr>
            <a:spLocks noGrp="1"/>
          </p:cNvSpPr>
          <p:nvPr>
            <p:ph sz="half" idx="2"/>
          </p:nvPr>
        </p:nvSpPr>
        <p:spPr>
          <a:xfrm>
            <a:off x="8006085" y="2929813"/>
            <a:ext cx="3689091" cy="2501884"/>
          </a:xfrm>
        </p:spPr>
        <p:txBody>
          <a:bodyPr vert="horz" lIns="91440" tIns="45720" rIns="91440" bIns="45720" rtlCol="0">
            <a:noAutofit/>
          </a:bodyPr>
          <a:lstStyle/>
          <a:p>
            <a:r>
              <a:rPr lang="en-US" sz="2000" dirty="0"/>
              <a:t>Regulator Approval</a:t>
            </a:r>
          </a:p>
          <a:p>
            <a:r>
              <a:rPr lang="en-US" sz="2000" dirty="0"/>
              <a:t>Notify using form D</a:t>
            </a:r>
          </a:p>
          <a:p>
            <a:r>
              <a:rPr lang="en-US" sz="2000" dirty="0"/>
              <a:t>Attestations</a:t>
            </a:r>
          </a:p>
          <a:p>
            <a:r>
              <a:rPr lang="en-US" sz="2000" dirty="0"/>
              <a:t>Job descriptions</a:t>
            </a:r>
          </a:p>
          <a:p>
            <a:r>
              <a:rPr lang="en-US" sz="2000" dirty="0"/>
              <a:t>Performance Management</a:t>
            </a:r>
          </a:p>
          <a:p>
            <a:r>
              <a:rPr lang="en-US" sz="2000" dirty="0"/>
              <a:t>But where did T&amp;C fit?</a:t>
            </a:r>
          </a:p>
        </p:txBody>
      </p:sp>
    </p:spTree>
    <p:extLst>
      <p:ext uri="{BB962C8B-B14F-4D97-AF65-F5344CB8AC3E}">
        <p14:creationId xmlns:p14="http://schemas.microsoft.com/office/powerpoint/2010/main" val="47357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EE1412-F72C-4C35-9CEE-5E0FE2BBF12B}"/>
              </a:ext>
            </a:extLst>
          </p:cNvPr>
          <p:cNvSpPr>
            <a:spLocks noGrp="1"/>
          </p:cNvSpPr>
          <p:nvPr>
            <p:ph type="title"/>
          </p:nvPr>
        </p:nvSpPr>
        <p:spPr>
          <a:xfrm>
            <a:off x="8006085" y="1129084"/>
            <a:ext cx="3689091" cy="1960157"/>
          </a:xfrm>
        </p:spPr>
        <p:txBody>
          <a:bodyPr vert="horz" lIns="91440" tIns="45720" rIns="91440" bIns="45720" rtlCol="0" anchor="ctr">
            <a:normAutofit/>
          </a:bodyPr>
          <a:lstStyle/>
          <a:p>
            <a:r>
              <a:rPr lang="en-US" sz="4000" b="1"/>
              <a:t>The way forward</a:t>
            </a:r>
          </a:p>
        </p:txBody>
      </p:sp>
      <p:pic>
        <p:nvPicPr>
          <p:cNvPr id="6" name="Content Placeholder 5" descr="A picture containing outdoor, grass, street, sign&#10;&#10;Description automatically generated">
            <a:extLst>
              <a:ext uri="{FF2B5EF4-FFF2-40B4-BE49-F238E27FC236}">
                <a16:creationId xmlns:a16="http://schemas.microsoft.com/office/drawing/2014/main" id="{8341405D-4CE2-48E4-B5B7-30888E12C1DD}"/>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7003" r="7907"/>
          <a:stretch/>
        </p:blipFill>
        <p:spPr>
          <a:xfrm>
            <a:off x="2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p:spPr>
      </p:pic>
      <p:sp>
        <p:nvSpPr>
          <p:cNvPr id="3" name="Content Placeholder 2">
            <a:extLst>
              <a:ext uri="{FF2B5EF4-FFF2-40B4-BE49-F238E27FC236}">
                <a16:creationId xmlns:a16="http://schemas.microsoft.com/office/drawing/2014/main" id="{966676DA-B2C1-43B2-99BD-CD6CE2DBA959}"/>
              </a:ext>
            </a:extLst>
          </p:cNvPr>
          <p:cNvSpPr>
            <a:spLocks noGrp="1"/>
          </p:cNvSpPr>
          <p:nvPr>
            <p:ph sz="half" idx="1"/>
          </p:nvPr>
        </p:nvSpPr>
        <p:spPr>
          <a:xfrm>
            <a:off x="8006085" y="2331242"/>
            <a:ext cx="3689091" cy="3696334"/>
          </a:xfrm>
        </p:spPr>
        <p:txBody>
          <a:bodyPr vert="horz" lIns="91440" tIns="45720" rIns="91440" bIns="45720" rtlCol="0">
            <a:noAutofit/>
          </a:bodyPr>
          <a:lstStyle/>
          <a:p>
            <a:r>
              <a:rPr lang="en-US" sz="2000" dirty="0"/>
              <a:t>Increased Accountability Regulations</a:t>
            </a:r>
          </a:p>
          <a:p>
            <a:r>
              <a:rPr lang="en-US" sz="2000" dirty="0"/>
              <a:t>SMF takes prescribed responsibility on firm’s behalf</a:t>
            </a:r>
          </a:p>
          <a:p>
            <a:r>
              <a:rPr lang="en-US" sz="2000" dirty="0"/>
              <a:t>Reasonable steps required</a:t>
            </a:r>
          </a:p>
          <a:p>
            <a:r>
              <a:rPr lang="en-US" sz="2000" dirty="0"/>
              <a:t>More detailed information expected</a:t>
            </a:r>
          </a:p>
          <a:p>
            <a:r>
              <a:rPr lang="en-US" sz="2000" dirty="0"/>
              <a:t>New code of conduct to embed</a:t>
            </a:r>
          </a:p>
          <a:p>
            <a:r>
              <a:rPr lang="en-US" sz="2000" dirty="0"/>
              <a:t>Wider scope</a:t>
            </a:r>
          </a:p>
          <a:p>
            <a:r>
              <a:rPr lang="en-US" sz="2000" dirty="0"/>
              <a:t>Annual reviews required</a:t>
            </a:r>
          </a:p>
        </p:txBody>
      </p:sp>
    </p:spTree>
    <p:extLst>
      <p:ext uri="{BB962C8B-B14F-4D97-AF65-F5344CB8AC3E}">
        <p14:creationId xmlns:p14="http://schemas.microsoft.com/office/powerpoint/2010/main" val="779597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C5743-185A-4241-AAA2-39CB59C09103}"/>
              </a:ext>
            </a:extLst>
          </p:cNvPr>
          <p:cNvSpPr>
            <a:spLocks noGrp="1"/>
          </p:cNvSpPr>
          <p:nvPr>
            <p:ph type="title"/>
          </p:nvPr>
        </p:nvSpPr>
        <p:spPr>
          <a:xfrm>
            <a:off x="838200" y="620392"/>
            <a:ext cx="3374136" cy="5504688"/>
          </a:xfrm>
        </p:spPr>
        <p:txBody>
          <a:bodyPr>
            <a:normAutofit/>
          </a:bodyPr>
          <a:lstStyle/>
          <a:p>
            <a:r>
              <a:rPr lang="en-GB" b="1" dirty="0"/>
              <a:t>Long Form A – Section 8 Fitness &amp; Propriety</a:t>
            </a:r>
          </a:p>
        </p:txBody>
      </p:sp>
      <p:graphicFrame>
        <p:nvGraphicFramePr>
          <p:cNvPr id="5" name="Content Placeholder 2">
            <a:extLst>
              <a:ext uri="{FF2B5EF4-FFF2-40B4-BE49-F238E27FC236}">
                <a16:creationId xmlns:a16="http://schemas.microsoft.com/office/drawing/2014/main" id="{2AE3A232-9F31-48EA-AE5B-98C252276E5C}"/>
              </a:ext>
            </a:extLst>
          </p:cNvPr>
          <p:cNvGraphicFramePr>
            <a:graphicFrameLocks noGrp="1"/>
          </p:cNvGraphicFramePr>
          <p:nvPr>
            <p:ph idx="1"/>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3731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4E2AA-075E-4A67-8A62-099DBA778084}"/>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rPr>
              <a:t>Long Form A- Section 10</a:t>
            </a:r>
          </a:p>
        </p:txBody>
      </p:sp>
      <p:sp>
        <p:nvSpPr>
          <p:cNvPr id="3" name="Content Placeholder 2">
            <a:extLst>
              <a:ext uri="{FF2B5EF4-FFF2-40B4-BE49-F238E27FC236}">
                <a16:creationId xmlns:a16="http://schemas.microsoft.com/office/drawing/2014/main" id="{D830ECBD-E4FE-47CE-A4C4-F5E80F86624E}"/>
              </a:ext>
            </a:extLst>
          </p:cNvPr>
          <p:cNvSpPr>
            <a:spLocks noGrp="1"/>
          </p:cNvSpPr>
          <p:nvPr>
            <p:ph idx="1"/>
          </p:nvPr>
        </p:nvSpPr>
        <p:spPr>
          <a:xfrm>
            <a:off x="4810259" y="649480"/>
            <a:ext cx="6555347" cy="5546047"/>
          </a:xfrm>
        </p:spPr>
        <p:txBody>
          <a:bodyPr anchor="ctr">
            <a:normAutofit/>
          </a:bodyPr>
          <a:lstStyle/>
          <a:p>
            <a:r>
              <a:rPr lang="en-GB" sz="1700"/>
              <a:t>10.3 Describe how their competency has been assessed and demonstrate they are suitable for the roles and its responsibilities. Consider their CPD, professional qualifications and any ongoing development</a:t>
            </a:r>
          </a:p>
          <a:p>
            <a:r>
              <a:rPr lang="en-GB" sz="1700"/>
              <a:t>10.10 You must provide a copy of the Induction Programme where applicable. (N/A if an existing employee)</a:t>
            </a:r>
          </a:p>
          <a:p>
            <a:r>
              <a:rPr lang="en-GB" sz="1700"/>
              <a:t>10.11 You must provide a copy of the skills gap analysis detailing any learning and development plans</a:t>
            </a:r>
          </a:p>
          <a:p>
            <a:r>
              <a:rPr lang="en-GB" sz="1700"/>
              <a:t>The skills gap analysis and learning and development plan can be combined, as long as all the required information is provided.  This must include</a:t>
            </a:r>
          </a:p>
          <a:p>
            <a:r>
              <a:rPr lang="en-GB" sz="1700" b="1"/>
              <a:t>Specific skills and competencies related to the role and how the candidate scores against these</a:t>
            </a:r>
          </a:p>
          <a:p>
            <a:r>
              <a:rPr lang="en-GB" sz="1700"/>
              <a:t>Details of any planned or recent training, to address any gaps – include details of training provider, the length of the course and the date of completion</a:t>
            </a:r>
          </a:p>
          <a:p>
            <a:r>
              <a:rPr lang="en-GB" sz="1700"/>
              <a:t>The name of the person who has oversight of the candidate’s training</a:t>
            </a:r>
          </a:p>
          <a:p>
            <a:r>
              <a:rPr lang="en-GB" sz="1700"/>
              <a:t>We expect these documents to be in a table or chart</a:t>
            </a:r>
          </a:p>
          <a:p>
            <a:endParaRPr lang="en-GB" sz="1700"/>
          </a:p>
        </p:txBody>
      </p:sp>
    </p:spTree>
    <p:extLst>
      <p:ext uri="{BB962C8B-B14F-4D97-AF65-F5344CB8AC3E}">
        <p14:creationId xmlns:p14="http://schemas.microsoft.com/office/powerpoint/2010/main" val="158641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325563"/>
          </a:xfrm>
        </p:spPr>
        <p:txBody>
          <a:bodyPr>
            <a:normAutofit/>
          </a:bodyPr>
          <a:lstStyle/>
          <a:p>
            <a:pPr algn="ctr"/>
            <a:r>
              <a:rPr lang="en-GB" b="1" dirty="0"/>
              <a:t>SYSC 27.2.5/FIT 1.2.1B</a:t>
            </a:r>
          </a:p>
        </p:txBody>
      </p:sp>
      <p:graphicFrame>
        <p:nvGraphicFramePr>
          <p:cNvPr id="7" name="Content Placeholder 4">
            <a:extLst>
              <a:ext uri="{FF2B5EF4-FFF2-40B4-BE49-F238E27FC236}">
                <a16:creationId xmlns:a16="http://schemas.microsoft.com/office/drawing/2014/main" id="{082179E3-9260-40A8-83E6-90CB4ABAB687}"/>
              </a:ext>
            </a:extLst>
          </p:cNvPr>
          <p:cNvGraphicFramePr>
            <a:graphicFrameLocks noGrp="1"/>
          </p:cNvGraphicFramePr>
          <p:nvPr>
            <p:ph idx="1"/>
            <p:extLst>
              <p:ext uri="{D42A27DB-BD31-4B8C-83A1-F6EECF244321}">
                <p14:modId xmlns:p14="http://schemas.microsoft.com/office/powerpoint/2010/main" val="4201269805"/>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240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GB" b="1" dirty="0"/>
              <a:t>General </a:t>
            </a:r>
            <a:r>
              <a:rPr lang="en-GB" b="1" i="1" dirty="0"/>
              <a:t>rules </a:t>
            </a:r>
            <a:r>
              <a:rPr lang="en-GB" b="1" dirty="0"/>
              <a:t>made by the </a:t>
            </a:r>
            <a:r>
              <a:rPr lang="en-GB" b="1" i="1" dirty="0"/>
              <a:t>FCA</a:t>
            </a:r>
            <a:endParaRPr lang="en-GB" b="1" dirty="0"/>
          </a:p>
        </p:txBody>
      </p:sp>
      <p:sp>
        <p:nvSpPr>
          <p:cNvPr id="14" name="Freeform: Shape 13">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393361" cy="4351338"/>
          </a:xfrm>
        </p:spPr>
        <p:txBody>
          <a:bodyPr>
            <a:normAutofit/>
          </a:bodyPr>
          <a:lstStyle/>
          <a:p>
            <a:r>
              <a:rPr lang="en-GB" sz="2200"/>
              <a:t>(1) in the case of very senior </a:t>
            </a:r>
            <a:r>
              <a:rPr lang="en-GB" sz="2200" i="1"/>
              <a:t>employees</a:t>
            </a:r>
            <a:r>
              <a:rPr lang="en-GB" sz="2200"/>
              <a:t>,  SYSC 4.2 (</a:t>
            </a:r>
            <a:r>
              <a:rPr lang="en-GB" sz="2200" i="1"/>
              <a:t>persons </a:t>
            </a:r>
            <a:r>
              <a:rPr lang="en-GB" sz="2200"/>
              <a:t>who effectively direct the business) and  SYSC 4.3A.3R (</a:t>
            </a:r>
            <a:r>
              <a:rPr lang="en-GB" sz="2200" i="1"/>
              <a:t>management body</a:t>
            </a:r>
            <a:r>
              <a:rPr lang="en-GB" sz="2200"/>
              <a:t>);</a:t>
            </a:r>
          </a:p>
          <a:p>
            <a:r>
              <a:rPr lang="en-GB" sz="2200"/>
              <a:t>(2) for </a:t>
            </a:r>
            <a:r>
              <a:rPr lang="en-GB" sz="2200" i="1"/>
              <a:t>employees </a:t>
            </a:r>
            <a:r>
              <a:rPr lang="en-GB" sz="2200"/>
              <a:t>of </a:t>
            </a:r>
            <a:r>
              <a:rPr lang="en-GB" sz="2200" i="1"/>
              <a:t>firms </a:t>
            </a:r>
            <a:r>
              <a:rPr lang="en-GB" sz="2200"/>
              <a:t>generally,  SYSC 5.1.1R (the </a:t>
            </a:r>
            <a:r>
              <a:rPr lang="en-GB" sz="2200" i="1"/>
              <a:t>competent employees rule</a:t>
            </a:r>
            <a:r>
              <a:rPr lang="en-GB" sz="2200"/>
              <a:t>); and</a:t>
            </a:r>
          </a:p>
          <a:p>
            <a:r>
              <a:rPr lang="en-GB" sz="2200"/>
              <a:t>(3) in relation to retail activities, TC2.1.1R, TC2.1.5BR and TC 2.1.12R </a:t>
            </a:r>
          </a:p>
          <a:p>
            <a:r>
              <a:rPr lang="en-GB" sz="2200"/>
              <a:t>For those who are employees of insurance firms SYSC 3.1.6 R (competent employee)</a:t>
            </a:r>
          </a:p>
        </p:txBody>
      </p:sp>
      <p:sp>
        <p:nvSpPr>
          <p:cNvPr id="16" name="Oval 15">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Team">
            <a:extLst>
              <a:ext uri="{FF2B5EF4-FFF2-40B4-BE49-F238E27FC236}">
                <a16:creationId xmlns:a16="http://schemas.microsoft.com/office/drawing/2014/main" id="{1855498E-3FDF-4965-B80A-A49C51E7E5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8" name="Freeform: Shape 17">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0" name="Straight Connector 19">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028118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p:cNvSpPr>
            <a:spLocks noGrp="1"/>
          </p:cNvSpPr>
          <p:nvPr>
            <p:ph type="title"/>
          </p:nvPr>
        </p:nvSpPr>
        <p:spPr>
          <a:xfrm>
            <a:off x="838201" y="365125"/>
            <a:ext cx="5393360" cy="1325563"/>
          </a:xfrm>
        </p:spPr>
        <p:txBody>
          <a:bodyPr>
            <a:normAutofit/>
          </a:bodyPr>
          <a:lstStyle/>
          <a:p>
            <a:pPr>
              <a:defRPr/>
            </a:pPr>
            <a:r>
              <a:rPr lang="en-GB" b="1" dirty="0"/>
              <a:t>FIT Senior</a:t>
            </a:r>
            <a:endParaRPr lang="en-GB" b="1"/>
          </a:p>
        </p:txBody>
      </p:sp>
      <p:sp>
        <p:nvSpPr>
          <p:cNvPr id="73" name="Freeform: Shape 7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770" name="Content Placeholder 1"/>
          <p:cNvSpPr>
            <a:spLocks noGrp="1"/>
          </p:cNvSpPr>
          <p:nvPr>
            <p:ph idx="1"/>
          </p:nvPr>
        </p:nvSpPr>
        <p:spPr>
          <a:xfrm>
            <a:off x="838200" y="1825625"/>
            <a:ext cx="5393361" cy="4351338"/>
          </a:xfrm>
        </p:spPr>
        <p:txBody>
          <a:bodyPr>
            <a:normAutofit/>
          </a:bodyPr>
          <a:lstStyle/>
          <a:p>
            <a:pPr marL="0" indent="0">
              <a:buNone/>
            </a:pPr>
            <a:r>
              <a:rPr lang="en-GB" altLang="en-US" sz="1100"/>
              <a:t>SYSC 4.2</a:t>
            </a:r>
          </a:p>
          <a:p>
            <a:r>
              <a:rPr lang="en-GB" altLang="en-US" sz="1100"/>
              <a:t>The </a:t>
            </a:r>
            <a:r>
              <a:rPr lang="en-GB" altLang="en-US" sz="1100">
                <a:hlinkClick r:id="rId2" action="ppaction://hlinkfile"/>
              </a:rPr>
              <a:t>senior personnel</a:t>
            </a:r>
            <a:r>
              <a:rPr lang="en-GB" altLang="en-US" sz="1100"/>
              <a:t> must be of sufficiently good repute and sufficiently experienced as to ensure the sound and prudent management of the </a:t>
            </a:r>
            <a:r>
              <a:rPr lang="en-GB" altLang="en-US" sz="1100">
                <a:hlinkClick r:id="rId3" action="ppaction://hlinkfile"/>
              </a:rPr>
              <a:t>firm</a:t>
            </a:r>
            <a:r>
              <a:rPr lang="en-GB" altLang="en-US" sz="1100"/>
              <a:t>.</a:t>
            </a:r>
          </a:p>
          <a:p>
            <a:pPr marL="0" indent="0">
              <a:buNone/>
            </a:pPr>
            <a:br>
              <a:rPr lang="en-GB" altLang="en-US" sz="1100"/>
            </a:br>
            <a:r>
              <a:rPr lang="en-GB" altLang="en-US" sz="1100"/>
              <a:t>SYSC 4.3A.3R</a:t>
            </a:r>
          </a:p>
          <a:p>
            <a:r>
              <a:rPr lang="en-GB" altLang="en-US" sz="1100"/>
              <a:t>members of the </a:t>
            </a:r>
            <a:r>
              <a:rPr lang="en-GB" altLang="en-US" sz="1100">
                <a:hlinkClick r:id="rId4" action="ppaction://hlinkfile"/>
              </a:rPr>
              <a:t>management body</a:t>
            </a:r>
            <a:r>
              <a:rPr lang="en-GB" altLang="en-US" sz="1100"/>
              <a:t> of the </a:t>
            </a:r>
            <a:r>
              <a:rPr lang="en-GB" altLang="en-US" sz="1100">
                <a:hlinkClick r:id="rId3" action="ppaction://hlinkfile"/>
              </a:rPr>
              <a:t>firm</a:t>
            </a:r>
            <a:r>
              <a:rPr lang="en-GB" altLang="en-US" sz="1100"/>
              <a:t>: </a:t>
            </a:r>
          </a:p>
          <a:p>
            <a:r>
              <a:rPr lang="en-GB" altLang="en-US" sz="1100"/>
              <a:t>(1) are of sufficiently good repute;</a:t>
            </a:r>
          </a:p>
          <a:p>
            <a:r>
              <a:rPr lang="en-GB" altLang="en-US" sz="1100"/>
              <a:t>(2) </a:t>
            </a:r>
            <a:r>
              <a:rPr lang="en-GB" altLang="en-US" sz="1100" b="1">
                <a:highlight>
                  <a:srgbClr val="FFFF00"/>
                </a:highlight>
              </a:rPr>
              <a:t>possess sufficient knowledge, skills and experience to perform their duties;</a:t>
            </a:r>
          </a:p>
          <a:p>
            <a:r>
              <a:rPr lang="en-GB" altLang="en-US" sz="1100"/>
              <a:t>(3) </a:t>
            </a:r>
            <a:r>
              <a:rPr lang="en-GB" altLang="en-US" sz="1100" b="1">
                <a:highlight>
                  <a:srgbClr val="FFFF00"/>
                </a:highlight>
              </a:rPr>
              <a:t>possess adequate collective knowledge, skills and experience to understand the </a:t>
            </a:r>
            <a:r>
              <a:rPr lang="en-GB" altLang="en-US" sz="1100" b="1">
                <a:highlight>
                  <a:srgbClr val="FFFF00"/>
                </a:highlight>
                <a:hlinkClick r:id="rId3" action="ppaction://hlinkfile"/>
              </a:rPr>
              <a:t>firm's</a:t>
            </a:r>
            <a:r>
              <a:rPr lang="en-GB" altLang="en-US" sz="1100" b="1">
                <a:highlight>
                  <a:srgbClr val="FFFF00"/>
                </a:highlight>
              </a:rPr>
              <a:t> activities, including the main risks;</a:t>
            </a:r>
          </a:p>
          <a:p>
            <a:r>
              <a:rPr lang="en-GB" altLang="en-US" sz="1100"/>
              <a:t>(4) reflect an adequately broad range of experiences; </a:t>
            </a:r>
          </a:p>
          <a:p>
            <a:r>
              <a:rPr lang="en-GB" altLang="en-US" sz="1100"/>
              <a:t>(5) commit sufficient time to perform their functions in the </a:t>
            </a:r>
            <a:r>
              <a:rPr lang="en-GB" altLang="en-US" sz="1100">
                <a:hlinkClick r:id="rId3" action="ppaction://hlinkfile"/>
              </a:rPr>
              <a:t>firm</a:t>
            </a:r>
            <a:r>
              <a:rPr lang="en-GB" altLang="en-US" sz="1100"/>
              <a:t>; and</a:t>
            </a:r>
          </a:p>
          <a:p>
            <a:r>
              <a:rPr lang="en-GB" altLang="en-US" sz="1100"/>
              <a:t>(6) act with honesty, integrity and independence of mind to effectively assess and challenge the decisions of </a:t>
            </a:r>
            <a:r>
              <a:rPr lang="en-GB" altLang="en-US" sz="1100">
                <a:hlinkClick r:id="rId5" action="ppaction://hlinkfile"/>
              </a:rPr>
              <a:t>senior management</a:t>
            </a:r>
            <a:r>
              <a:rPr lang="en-GB" altLang="en-US" sz="1100"/>
              <a:t> where necessary and to effectively oversee and monitor management decision-making.</a:t>
            </a:r>
          </a:p>
          <a:p>
            <a:endParaRPr lang="en-GB" altLang="en-US" sz="1100"/>
          </a:p>
        </p:txBody>
      </p:sp>
      <p:sp>
        <p:nvSpPr>
          <p:cNvPr id="75" name="Oval 7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4" name="Picture 3" descr="A person wearing a suit and tie&#10;&#10;Description automatically generated">
            <a:extLst>
              <a:ext uri="{FF2B5EF4-FFF2-40B4-BE49-F238E27FC236}">
                <a16:creationId xmlns:a16="http://schemas.microsoft.com/office/drawing/2014/main" id="{8577BCBF-E819-4838-A79B-3CFF2E036D1C}"/>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7375" r="39374" b="-1"/>
          <a:stretch/>
        </p:blipFill>
        <p:spPr>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79" name="Freeform: Shape 7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81" name="Straight Connector 8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786695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p:cNvSpPr>
            <a:spLocks noGrp="1"/>
          </p:cNvSpPr>
          <p:nvPr>
            <p:ph type="title"/>
          </p:nvPr>
        </p:nvSpPr>
        <p:spPr>
          <a:xfrm>
            <a:off x="838201" y="365125"/>
            <a:ext cx="5393360" cy="1325563"/>
          </a:xfrm>
        </p:spPr>
        <p:txBody>
          <a:bodyPr vert="horz" lIns="91440" tIns="45720" rIns="91440" bIns="45720" rtlCol="0" anchor="ctr">
            <a:normAutofit/>
          </a:bodyPr>
          <a:lstStyle/>
          <a:p>
            <a:pPr>
              <a:defRPr/>
            </a:pPr>
            <a:r>
              <a:rPr lang="en-US"/>
              <a:t>FIT general employees</a:t>
            </a:r>
          </a:p>
        </p:txBody>
      </p:sp>
      <p:sp>
        <p:nvSpPr>
          <p:cNvPr id="73" name="Freeform: Shape 7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794" name="Content Placeholder 1"/>
          <p:cNvSpPr>
            <a:spLocks noGrp="1"/>
          </p:cNvSpPr>
          <p:nvPr>
            <p:ph sz="half" idx="1"/>
          </p:nvPr>
        </p:nvSpPr>
        <p:spPr>
          <a:xfrm>
            <a:off x="838200" y="1825625"/>
            <a:ext cx="5393361" cy="4351338"/>
          </a:xfrm>
        </p:spPr>
        <p:txBody>
          <a:bodyPr vert="horz" lIns="91440" tIns="45720" rIns="91440" bIns="45720" rtlCol="0">
            <a:normAutofit/>
          </a:bodyPr>
          <a:lstStyle/>
          <a:p>
            <a:r>
              <a:rPr lang="en-US" altLang="en-US" sz="2600"/>
              <a:t>SYSC 5.1.1R</a:t>
            </a:r>
          </a:p>
          <a:p>
            <a:r>
              <a:rPr lang="en-US" altLang="en-US" sz="2600"/>
              <a:t>A </a:t>
            </a:r>
            <a:r>
              <a:rPr lang="en-US" altLang="en-US" sz="2600">
                <a:hlinkClick r:id="rId2" action="ppaction://hlinkfile"/>
              </a:rPr>
              <a:t>firm</a:t>
            </a:r>
            <a:r>
              <a:rPr lang="en-US" altLang="en-US" sz="2600"/>
              <a:t> must employ personnel with the skills, knowledge and expertise necessary for the discharge of the responsibilities allocated to them.</a:t>
            </a:r>
          </a:p>
          <a:p>
            <a:r>
              <a:rPr lang="en-US" sz="2600" i="1"/>
              <a:t>SYSC 5.1.4A – Firms which are carrying on activities that are not subject to TC may nevertheless wish to take TC into account in complying with the competence requirements in SYSC</a:t>
            </a:r>
          </a:p>
          <a:p>
            <a:endParaRPr lang="en-US" altLang="en-US" sz="2600"/>
          </a:p>
        </p:txBody>
      </p:sp>
      <p:sp>
        <p:nvSpPr>
          <p:cNvPr id="75" name="Oval 7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8" name="Content Placeholder 7" descr="A group of people posing for a photo&#10;&#10;Description automatically generated">
            <a:extLst>
              <a:ext uri="{FF2B5EF4-FFF2-40B4-BE49-F238E27FC236}">
                <a16:creationId xmlns:a16="http://schemas.microsoft.com/office/drawing/2014/main" id="{5EF2D141-CA33-4A58-92C5-4DAC6AA88E9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8601" r="21398"/>
          <a:stretch/>
        </p:blipFill>
        <p:spPr>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79" name="Freeform: Shape 7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81" name="Straight Connector 8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366828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p:cNvSpPr>
            <a:spLocks noGrp="1"/>
          </p:cNvSpPr>
          <p:nvPr>
            <p:ph type="title"/>
          </p:nvPr>
        </p:nvSpPr>
        <p:spPr>
          <a:xfrm>
            <a:off x="838201" y="365125"/>
            <a:ext cx="5393360" cy="1325563"/>
          </a:xfrm>
        </p:spPr>
        <p:txBody>
          <a:bodyPr vert="horz" lIns="91440" tIns="45720" rIns="91440" bIns="45720" rtlCol="0" anchor="ctr">
            <a:normAutofit/>
          </a:bodyPr>
          <a:lstStyle/>
          <a:p>
            <a:pPr>
              <a:defRPr/>
            </a:pPr>
            <a:r>
              <a:rPr lang="en-US"/>
              <a:t>FIT retail</a:t>
            </a:r>
          </a:p>
        </p:txBody>
      </p:sp>
      <p:sp>
        <p:nvSpPr>
          <p:cNvPr id="73" name="Freeform: Shape 7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818" name="Content Placeholder 1"/>
          <p:cNvSpPr>
            <a:spLocks noGrp="1"/>
          </p:cNvSpPr>
          <p:nvPr>
            <p:ph sz="half" idx="1"/>
          </p:nvPr>
        </p:nvSpPr>
        <p:spPr>
          <a:xfrm>
            <a:off x="838200" y="1825625"/>
            <a:ext cx="5393361" cy="4351338"/>
          </a:xfrm>
        </p:spPr>
        <p:txBody>
          <a:bodyPr vert="horz" lIns="91440" tIns="45720" rIns="91440" bIns="45720" rtlCol="0">
            <a:noAutofit/>
          </a:bodyPr>
          <a:lstStyle/>
          <a:p>
            <a:pPr marL="0" indent="0">
              <a:lnSpc>
                <a:spcPct val="100000"/>
              </a:lnSpc>
              <a:spcBef>
                <a:spcPts val="0"/>
              </a:spcBef>
              <a:buNone/>
            </a:pPr>
            <a:r>
              <a:rPr lang="en-US" altLang="en-US" sz="1600" dirty="0"/>
              <a:t>TC2.1.1R</a:t>
            </a:r>
          </a:p>
          <a:p>
            <a:pPr marL="0" indent="0">
              <a:lnSpc>
                <a:spcPct val="100000"/>
              </a:lnSpc>
              <a:spcBef>
                <a:spcPts val="0"/>
              </a:spcBef>
              <a:buNone/>
            </a:pPr>
            <a:r>
              <a:rPr lang="en-US" sz="1600" dirty="0"/>
              <a:t>1) A </a:t>
            </a:r>
            <a:r>
              <a:rPr lang="en-US" sz="1600" dirty="0">
                <a:hlinkClick r:id="rId2"/>
              </a:rPr>
              <a:t>firm</a:t>
            </a:r>
            <a:r>
              <a:rPr lang="en-US" sz="1600" dirty="0"/>
              <a:t> must not assess an </a:t>
            </a:r>
            <a:r>
              <a:rPr lang="en-US" sz="1600" dirty="0">
                <a:hlinkClick r:id="rId3"/>
              </a:rPr>
              <a:t>employee</a:t>
            </a:r>
            <a:r>
              <a:rPr lang="en-US" sz="1600" dirty="0"/>
              <a:t> as competent to carry on an activity in </a:t>
            </a:r>
            <a:r>
              <a:rPr lang="en-US" sz="1600" dirty="0">
                <a:hlinkClick r:id="rId4"/>
              </a:rPr>
              <a:t>TC Appendix 1</a:t>
            </a:r>
            <a:r>
              <a:rPr lang="en-US" sz="1600" dirty="0"/>
              <a:t> until the </a:t>
            </a:r>
            <a:r>
              <a:rPr lang="en-US" sz="1600" dirty="0">
                <a:hlinkClick r:id="rId3"/>
              </a:rPr>
              <a:t>employee</a:t>
            </a:r>
            <a:r>
              <a:rPr lang="en-US" sz="1600" dirty="0"/>
              <a:t> has demonstrated the necessary competence to do so and has (if required by </a:t>
            </a:r>
            <a:r>
              <a:rPr lang="en-US" sz="1600" dirty="0">
                <a:hlinkClick r:id="rId4"/>
              </a:rPr>
              <a:t>TC Appendix 1</a:t>
            </a:r>
            <a:r>
              <a:rPr lang="en-US" sz="1600" dirty="0"/>
              <a:t>) attained each module of an appropriate qualification This assessment need not take place before the </a:t>
            </a:r>
            <a:r>
              <a:rPr lang="en-US" sz="1600" dirty="0">
                <a:hlinkClick r:id="rId3"/>
              </a:rPr>
              <a:t>employee</a:t>
            </a:r>
            <a:r>
              <a:rPr lang="en-US" sz="1600" dirty="0"/>
              <a:t> starts to carry on the activity.</a:t>
            </a:r>
          </a:p>
          <a:p>
            <a:pPr marL="0"/>
            <a:endParaRPr lang="en-US" altLang="en-US" sz="1600" dirty="0"/>
          </a:p>
          <a:p>
            <a:pPr marL="0" indent="0">
              <a:lnSpc>
                <a:spcPct val="100000"/>
              </a:lnSpc>
              <a:spcBef>
                <a:spcPts val="0"/>
              </a:spcBef>
              <a:buNone/>
            </a:pPr>
            <a:r>
              <a:rPr lang="en-US" altLang="en-US" sz="1600" dirty="0"/>
              <a:t>TC2.1.5BR</a:t>
            </a:r>
          </a:p>
          <a:p>
            <a:pPr marL="0">
              <a:lnSpc>
                <a:spcPct val="100000"/>
              </a:lnSpc>
              <a:spcBef>
                <a:spcPts val="0"/>
              </a:spcBef>
            </a:pPr>
            <a:r>
              <a:rPr lang="en-US" sz="1600" dirty="0"/>
              <a:t>A </a:t>
            </a:r>
            <a:r>
              <a:rPr lang="en-US" sz="1600" dirty="0">
                <a:hlinkClick r:id="rId2"/>
              </a:rPr>
              <a:t>firm</a:t>
            </a:r>
            <a:r>
              <a:rPr lang="en-US" sz="1600" dirty="0"/>
              <a:t> must ensure that an </a:t>
            </a:r>
            <a:r>
              <a:rPr lang="en-US" sz="1600" dirty="0">
                <a:hlinkClick r:id="rId3"/>
              </a:rPr>
              <a:t>employee</a:t>
            </a:r>
            <a:r>
              <a:rPr lang="en-US" sz="1600" dirty="0"/>
              <a:t> does not carry on any of the activities 23A to 23E in </a:t>
            </a:r>
            <a:r>
              <a:rPr lang="en-US" sz="1600" dirty="0">
                <a:hlinkClick r:id="rId4"/>
              </a:rPr>
              <a:t>TC Appendix 1</a:t>
            </a:r>
            <a:r>
              <a:rPr lang="en-US" sz="1600" dirty="0"/>
              <a:t> without having an appropriate level of knowledge and competence</a:t>
            </a:r>
          </a:p>
          <a:p>
            <a:pPr marL="0">
              <a:lnSpc>
                <a:spcPct val="100000"/>
              </a:lnSpc>
              <a:spcBef>
                <a:spcPts val="0"/>
              </a:spcBef>
            </a:pPr>
            <a:endParaRPr lang="en-US" altLang="en-US" sz="1600" dirty="0"/>
          </a:p>
          <a:p>
            <a:pPr marL="0" indent="0">
              <a:lnSpc>
                <a:spcPct val="100000"/>
              </a:lnSpc>
              <a:spcBef>
                <a:spcPts val="0"/>
              </a:spcBef>
              <a:buNone/>
            </a:pPr>
            <a:r>
              <a:rPr lang="en-US" altLang="en-US" sz="1600" dirty="0"/>
              <a:t>TC2.1.12R</a:t>
            </a:r>
            <a:br>
              <a:rPr lang="en-US" altLang="en-US" sz="1600" dirty="0"/>
            </a:br>
            <a:r>
              <a:rPr lang="en-US" altLang="en-US" sz="1600" dirty="0"/>
              <a:t>A </a:t>
            </a:r>
            <a:r>
              <a:rPr lang="en-US" altLang="en-US" sz="1600" dirty="0">
                <a:hlinkClick r:id="rId5" action="ppaction://hlinkfile"/>
              </a:rPr>
              <a:t>firm</a:t>
            </a:r>
            <a:r>
              <a:rPr lang="en-US" altLang="en-US" sz="1600" dirty="0"/>
              <a:t> must review on a regular and frequent basis </a:t>
            </a:r>
            <a:r>
              <a:rPr lang="en-US" altLang="en-US" sz="1600" dirty="0">
                <a:hlinkClick r:id="rId6" action="ppaction://hlinkfile"/>
              </a:rPr>
              <a:t>employees'</a:t>
            </a:r>
            <a:r>
              <a:rPr lang="en-US" altLang="en-US" sz="1600" dirty="0"/>
              <a:t> competence and take appropriate action to ensure that they remain competent for their role.</a:t>
            </a:r>
          </a:p>
        </p:txBody>
      </p:sp>
      <p:sp>
        <p:nvSpPr>
          <p:cNvPr id="75" name="Oval 7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5" name="Content Placeholder 4" descr="A person sitting at a table using a computer&#10;&#10;Description automatically generated">
            <a:extLst>
              <a:ext uri="{FF2B5EF4-FFF2-40B4-BE49-F238E27FC236}">
                <a16:creationId xmlns:a16="http://schemas.microsoft.com/office/drawing/2014/main" id="{AF49298F-311C-41D5-8CC6-D7829B302AEA}"/>
              </a:ext>
            </a:extLst>
          </p:cNvPr>
          <p:cNvPicPr>
            <a:picLocks noGrp="1" noChangeAspect="1"/>
          </p:cNvPicPr>
          <p:nvPr>
            <p:ph sz="half" idx="2"/>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3591" r="9659"/>
          <a:stretch/>
        </p:blipFill>
        <p:spPr>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79" name="Freeform: Shape 7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81" name="Straight Connector 8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298839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8C9D0B2-BD48-4E72-897F-B35FC47C5362}"/>
              </a:ext>
            </a:extLst>
          </p:cNvPr>
          <p:cNvSpPr>
            <a:spLocks noGrp="1"/>
          </p:cNvSpPr>
          <p:nvPr>
            <p:ph type="title"/>
          </p:nvPr>
        </p:nvSpPr>
        <p:spPr>
          <a:xfrm>
            <a:off x="8006085" y="1129084"/>
            <a:ext cx="3689091" cy="1960157"/>
          </a:xfrm>
        </p:spPr>
        <p:txBody>
          <a:bodyPr>
            <a:normAutofit/>
          </a:bodyPr>
          <a:lstStyle/>
          <a:p>
            <a:r>
              <a:rPr lang="en-GB" sz="4000"/>
              <a:t>The Component Parts</a:t>
            </a:r>
          </a:p>
        </p:txBody>
      </p:sp>
      <p:pic>
        <p:nvPicPr>
          <p:cNvPr id="3" name="Picture 2" descr="A picture containing looking, laptop, computer, drawing&#10;&#10;Description automatically generated">
            <a:extLst>
              <a:ext uri="{FF2B5EF4-FFF2-40B4-BE49-F238E27FC236}">
                <a16:creationId xmlns:a16="http://schemas.microsoft.com/office/drawing/2014/main" id="{90A4DAD6-1B72-4E7B-92FB-C0D07FB1C92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488" r="10823"/>
          <a:stretch/>
        </p:blipFill>
        <p:spPr>
          <a:xfrm>
            <a:off x="2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p:spPr>
      </p:pic>
      <p:graphicFrame>
        <p:nvGraphicFramePr>
          <p:cNvPr id="7" name="Content Placeholder 4">
            <a:extLst>
              <a:ext uri="{FF2B5EF4-FFF2-40B4-BE49-F238E27FC236}">
                <a16:creationId xmlns:a16="http://schemas.microsoft.com/office/drawing/2014/main" id="{55BE38CD-EBA3-4168-992C-C98AF527A942}"/>
              </a:ext>
            </a:extLst>
          </p:cNvPr>
          <p:cNvGraphicFramePr>
            <a:graphicFrameLocks noGrp="1"/>
          </p:cNvGraphicFramePr>
          <p:nvPr>
            <p:ph idx="1"/>
            <p:extLst>
              <p:ext uri="{D42A27DB-BD31-4B8C-83A1-F6EECF244321}">
                <p14:modId xmlns:p14="http://schemas.microsoft.com/office/powerpoint/2010/main" val="1389828715"/>
              </p:ext>
            </p:extLst>
          </p:nvPr>
        </p:nvGraphicFramePr>
        <p:xfrm>
          <a:off x="7333861" y="2593910"/>
          <a:ext cx="4553339" cy="36296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1062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5A33FEE-0000-4900-B987-4C292F774887}"/>
              </a:ext>
            </a:extLst>
          </p:cNvPr>
          <p:cNvSpPr>
            <a:spLocks noGrp="1"/>
          </p:cNvSpPr>
          <p:nvPr>
            <p:ph type="title"/>
          </p:nvPr>
        </p:nvSpPr>
        <p:spPr>
          <a:xfrm>
            <a:off x="8006085" y="1129084"/>
            <a:ext cx="3689091" cy="1960157"/>
          </a:xfrm>
        </p:spPr>
        <p:txBody>
          <a:bodyPr vert="horz" lIns="91440" tIns="45720" rIns="91440" bIns="45720" rtlCol="0" anchor="ctr">
            <a:normAutofit/>
          </a:bodyPr>
          <a:lstStyle/>
          <a:p>
            <a:r>
              <a:rPr lang="en-US" sz="4000" b="1" dirty="0"/>
              <a:t>Honesty, Integrity &amp; Reputation</a:t>
            </a:r>
          </a:p>
        </p:txBody>
      </p:sp>
      <p:pic>
        <p:nvPicPr>
          <p:cNvPr id="8" name="Content Placeholder 7" descr="A screenshot of a cell phone&#10;&#10;Description automatically generated">
            <a:extLst>
              <a:ext uri="{FF2B5EF4-FFF2-40B4-BE49-F238E27FC236}">
                <a16:creationId xmlns:a16="http://schemas.microsoft.com/office/drawing/2014/main" id="{C1885D8A-63E8-4441-8E63-2F807A72F827}"/>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295" r="10896" b="-1"/>
          <a:stretch/>
        </p:blipFill>
        <p:spPr>
          <a:xfrm>
            <a:off x="2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p:spPr>
      </p:pic>
      <p:sp>
        <p:nvSpPr>
          <p:cNvPr id="6" name="Content Placeholder 5">
            <a:extLst>
              <a:ext uri="{FF2B5EF4-FFF2-40B4-BE49-F238E27FC236}">
                <a16:creationId xmlns:a16="http://schemas.microsoft.com/office/drawing/2014/main" id="{30050B3C-ECBD-4025-89F2-E6D06CE30B66}"/>
              </a:ext>
            </a:extLst>
          </p:cNvPr>
          <p:cNvSpPr>
            <a:spLocks noGrp="1"/>
          </p:cNvSpPr>
          <p:nvPr>
            <p:ph sz="half" idx="2"/>
          </p:nvPr>
        </p:nvSpPr>
        <p:spPr>
          <a:xfrm>
            <a:off x="8006085" y="3236181"/>
            <a:ext cx="3689091" cy="2195515"/>
          </a:xfrm>
        </p:spPr>
        <p:txBody>
          <a:bodyPr vert="horz" lIns="91440" tIns="45720" rIns="91440" bIns="45720" rtlCol="0">
            <a:normAutofit lnSpcReduction="10000"/>
          </a:bodyPr>
          <a:lstStyle/>
          <a:p>
            <a:r>
              <a:rPr lang="en-US" sz="2400" dirty="0"/>
              <a:t>Learn from Long Form A – Section 5</a:t>
            </a:r>
          </a:p>
          <a:p>
            <a:r>
              <a:rPr lang="en-US" sz="2400" dirty="0"/>
              <a:t>Link between </a:t>
            </a:r>
            <a:r>
              <a:rPr lang="en-US" sz="2400" dirty="0" err="1"/>
              <a:t>behaviour</a:t>
            </a:r>
            <a:r>
              <a:rPr lang="en-US" sz="2400" dirty="0"/>
              <a:t> &amp; code of conduct</a:t>
            </a:r>
          </a:p>
          <a:p>
            <a:r>
              <a:rPr lang="en-US" sz="2400" dirty="0"/>
              <a:t>Look beyond personal attestation</a:t>
            </a:r>
          </a:p>
        </p:txBody>
      </p:sp>
    </p:spTree>
    <p:extLst>
      <p:ext uri="{BB962C8B-B14F-4D97-AF65-F5344CB8AC3E}">
        <p14:creationId xmlns:p14="http://schemas.microsoft.com/office/powerpoint/2010/main" val="965530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picture containing food&#10;&#10;Description automatically generated">
            <a:extLst>
              <a:ext uri="{FF2B5EF4-FFF2-40B4-BE49-F238E27FC236}">
                <a16:creationId xmlns:a16="http://schemas.microsoft.com/office/drawing/2014/main" id="{CD480EE8-2396-42A9-B6A3-C6F697020447}"/>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855" b="37799"/>
          <a:stretch/>
        </p:blipFill>
        <p:spPr>
          <a:xfrm>
            <a:off x="-1" y="-25157"/>
            <a:ext cx="12192001" cy="4666928"/>
          </a:xfrm>
          <a:prstGeom prst="rect">
            <a:avLst/>
          </a:prstGeom>
        </p:spPr>
      </p:pic>
      <p:pic>
        <p:nvPicPr>
          <p:cNvPr id="12" name="Picture 11">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51657"/>
          <a:stretch/>
        </p:blipFill>
        <p:spPr>
          <a:xfrm>
            <a:off x="0" y="3542616"/>
            <a:ext cx="12192000" cy="3315384"/>
          </a:xfrm>
          <a:prstGeom prst="rect">
            <a:avLst/>
          </a:prstGeom>
        </p:spPr>
      </p:pic>
      <p:sp>
        <p:nvSpPr>
          <p:cNvPr id="14" name="Oval 13">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86890C-8CAD-485A-A929-08C3F3C76B90}"/>
              </a:ext>
            </a:extLst>
          </p:cNvPr>
          <p:cNvSpPr>
            <a:spLocks noGrp="1"/>
          </p:cNvSpPr>
          <p:nvPr>
            <p:ph type="title"/>
          </p:nvPr>
        </p:nvSpPr>
        <p:spPr>
          <a:xfrm>
            <a:off x="804998" y="4551037"/>
            <a:ext cx="5021782" cy="1509931"/>
          </a:xfrm>
        </p:spPr>
        <p:txBody>
          <a:bodyPr vert="horz" lIns="91440" tIns="45720" rIns="91440" bIns="45720" rtlCol="0" anchor="ctr">
            <a:normAutofit/>
          </a:bodyPr>
          <a:lstStyle/>
          <a:p>
            <a:r>
              <a:rPr lang="en-US" sz="4000" b="1">
                <a:solidFill>
                  <a:srgbClr val="000000"/>
                </a:solidFill>
              </a:rPr>
              <a:t>Competence &amp; Capability</a:t>
            </a:r>
          </a:p>
        </p:txBody>
      </p:sp>
      <p:sp>
        <p:nvSpPr>
          <p:cNvPr id="4" name="Content Placeholder 3">
            <a:extLst>
              <a:ext uri="{FF2B5EF4-FFF2-40B4-BE49-F238E27FC236}">
                <a16:creationId xmlns:a16="http://schemas.microsoft.com/office/drawing/2014/main" id="{71FB92FC-8F55-4C55-A6C5-FE57486CC833}"/>
              </a:ext>
            </a:extLst>
          </p:cNvPr>
          <p:cNvSpPr>
            <a:spLocks noGrp="1"/>
          </p:cNvSpPr>
          <p:nvPr>
            <p:ph sz="half" idx="2"/>
          </p:nvPr>
        </p:nvSpPr>
        <p:spPr>
          <a:xfrm>
            <a:off x="6470247" y="4551037"/>
            <a:ext cx="4926411" cy="1509935"/>
          </a:xfrm>
        </p:spPr>
        <p:txBody>
          <a:bodyPr vert="horz" lIns="91440" tIns="45720" rIns="91440" bIns="45720" rtlCol="0" anchor="ctr">
            <a:normAutofit/>
          </a:bodyPr>
          <a:lstStyle/>
          <a:p>
            <a:r>
              <a:rPr lang="en-US" sz="1800" dirty="0">
                <a:solidFill>
                  <a:srgbClr val="000000"/>
                </a:solidFill>
              </a:rPr>
              <a:t>Learn from Long Form A section 10</a:t>
            </a:r>
          </a:p>
          <a:p>
            <a:r>
              <a:rPr lang="en-US" sz="1800" dirty="0">
                <a:solidFill>
                  <a:srgbClr val="000000"/>
                </a:solidFill>
              </a:rPr>
              <a:t>Competence is about performing to agreed </a:t>
            </a:r>
            <a:r>
              <a:rPr lang="en-US" sz="1800" b="1" dirty="0">
                <a:solidFill>
                  <a:srgbClr val="000000"/>
                </a:solidFill>
              </a:rPr>
              <a:t>standards</a:t>
            </a:r>
            <a:r>
              <a:rPr lang="en-US" sz="1800" dirty="0">
                <a:solidFill>
                  <a:srgbClr val="000000"/>
                </a:solidFill>
              </a:rPr>
              <a:t> on a regular and </a:t>
            </a:r>
            <a:r>
              <a:rPr lang="en-US" sz="1800" b="1" dirty="0">
                <a:solidFill>
                  <a:srgbClr val="000000"/>
                </a:solidFill>
              </a:rPr>
              <a:t>proven </a:t>
            </a:r>
            <a:r>
              <a:rPr lang="en-US" sz="1800" dirty="0">
                <a:solidFill>
                  <a:srgbClr val="000000"/>
                </a:solidFill>
              </a:rPr>
              <a:t>basis</a:t>
            </a:r>
          </a:p>
          <a:p>
            <a:r>
              <a:rPr lang="en-US" sz="1800" dirty="0">
                <a:solidFill>
                  <a:srgbClr val="000000"/>
                </a:solidFill>
              </a:rPr>
              <a:t>Evidence! Evidence! Evidence!</a:t>
            </a:r>
          </a:p>
        </p:txBody>
      </p:sp>
    </p:spTree>
    <p:extLst>
      <p:ext uri="{BB962C8B-B14F-4D97-AF65-F5344CB8AC3E}">
        <p14:creationId xmlns:p14="http://schemas.microsoft.com/office/powerpoint/2010/main" val="2563063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45CA849-654C-4173-AD99-B3A2528275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4D34A-4286-44C5-9002-55AB9AD0D082}"/>
              </a:ext>
            </a:extLst>
          </p:cNvPr>
          <p:cNvSpPr>
            <a:spLocks noGrp="1"/>
          </p:cNvSpPr>
          <p:nvPr>
            <p:ph type="title"/>
          </p:nvPr>
        </p:nvSpPr>
        <p:spPr>
          <a:xfrm>
            <a:off x="429768" y="411480"/>
            <a:ext cx="11201400" cy="1106424"/>
          </a:xfrm>
        </p:spPr>
        <p:txBody>
          <a:bodyPr vert="horz" lIns="91440" tIns="45720" rIns="91440" bIns="45720" rtlCol="0" anchor="ctr">
            <a:normAutofit/>
          </a:bodyPr>
          <a:lstStyle/>
          <a:p>
            <a:r>
              <a:rPr lang="en-US" sz="3600" b="1" dirty="0"/>
              <a:t>Financial Soundness</a:t>
            </a:r>
          </a:p>
        </p:txBody>
      </p:sp>
      <p:sp>
        <p:nvSpPr>
          <p:cNvPr id="14" name="Rectangle 13">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79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descr="A picture containing drawing, clock&#10;&#10;Description automatically generated">
            <a:extLst>
              <a:ext uri="{FF2B5EF4-FFF2-40B4-BE49-F238E27FC236}">
                <a16:creationId xmlns:a16="http://schemas.microsoft.com/office/drawing/2014/main" id="{E79109DE-4242-401C-8440-78BF1FBD4A5C}"/>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521" r="9497"/>
          <a:stretch/>
        </p:blipFill>
        <p:spPr>
          <a:xfrm>
            <a:off x="429768" y="1721922"/>
            <a:ext cx="6704891" cy="4520559"/>
          </a:xfrm>
          <a:prstGeom prst="rect">
            <a:avLst/>
          </a:prstGeom>
        </p:spPr>
      </p:pic>
      <p:sp useBgFill="1">
        <p:nvSpPr>
          <p:cNvPr id="16" name="Rectangle 15">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CB0B8F00-231E-4615-8EF4-EFEB742BEA37}"/>
              </a:ext>
            </a:extLst>
          </p:cNvPr>
          <p:cNvSpPr>
            <a:spLocks noGrp="1"/>
          </p:cNvSpPr>
          <p:nvPr>
            <p:ph sz="half" idx="2"/>
          </p:nvPr>
        </p:nvSpPr>
        <p:spPr>
          <a:xfrm>
            <a:off x="7938752" y="2020824"/>
            <a:ext cx="3455097" cy="3959352"/>
          </a:xfrm>
        </p:spPr>
        <p:txBody>
          <a:bodyPr vert="horz" lIns="91440" tIns="45720" rIns="91440" bIns="45720" rtlCol="0" anchor="ctr">
            <a:normAutofit/>
          </a:bodyPr>
          <a:lstStyle/>
          <a:p>
            <a:r>
              <a:rPr lang="en-US" sz="2400" dirty="0"/>
              <a:t>Firms use credit checks</a:t>
            </a:r>
          </a:p>
          <a:p>
            <a:r>
              <a:rPr lang="en-US" sz="2400" dirty="0"/>
              <a:t>Are there other sources of relevant information?</a:t>
            </a:r>
          </a:p>
        </p:txBody>
      </p:sp>
    </p:spTree>
    <p:extLst>
      <p:ext uri="{BB962C8B-B14F-4D97-AF65-F5344CB8AC3E}">
        <p14:creationId xmlns:p14="http://schemas.microsoft.com/office/powerpoint/2010/main" val="343613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8A14DAA-1EE4-4D31-9539-961BFA7BE526}"/>
              </a:ext>
            </a:extLst>
          </p:cNvPr>
          <p:cNvSpPr>
            <a:spLocks noGrp="1"/>
          </p:cNvSpPr>
          <p:nvPr>
            <p:ph type="title"/>
          </p:nvPr>
        </p:nvSpPr>
        <p:spPr/>
        <p:txBody>
          <a:bodyPr/>
          <a:lstStyle/>
          <a:p>
            <a:r>
              <a:rPr lang="en-GB" b="1" dirty="0"/>
              <a:t>Reasonable steps</a:t>
            </a:r>
          </a:p>
        </p:txBody>
      </p:sp>
      <p:sp>
        <p:nvSpPr>
          <p:cNvPr id="6" name="Text Placeholder 5">
            <a:extLst>
              <a:ext uri="{FF2B5EF4-FFF2-40B4-BE49-F238E27FC236}">
                <a16:creationId xmlns:a16="http://schemas.microsoft.com/office/drawing/2014/main" id="{A9B2E1B3-47FE-4548-9835-C6550A58FB87}"/>
              </a:ext>
            </a:extLst>
          </p:cNvPr>
          <p:cNvSpPr>
            <a:spLocks noGrp="1"/>
          </p:cNvSpPr>
          <p:nvPr>
            <p:ph type="body" idx="1"/>
          </p:nvPr>
        </p:nvSpPr>
        <p:spPr/>
        <p:txBody>
          <a:bodyPr/>
          <a:lstStyle/>
          <a:p>
            <a:r>
              <a:rPr lang="en-GB" dirty="0"/>
              <a:t>COCON 4.2.6 G</a:t>
            </a:r>
          </a:p>
        </p:txBody>
      </p:sp>
      <p:sp>
        <p:nvSpPr>
          <p:cNvPr id="7" name="Content Placeholder 6">
            <a:extLst>
              <a:ext uri="{FF2B5EF4-FFF2-40B4-BE49-F238E27FC236}">
                <a16:creationId xmlns:a16="http://schemas.microsoft.com/office/drawing/2014/main" id="{923E75DF-F9C7-4BBA-BCBC-73A39A79338D}"/>
              </a:ext>
            </a:extLst>
          </p:cNvPr>
          <p:cNvSpPr>
            <a:spLocks noGrp="1"/>
          </p:cNvSpPr>
          <p:nvPr>
            <p:ph sz="half" idx="2"/>
          </p:nvPr>
        </p:nvSpPr>
        <p:spPr/>
        <p:txBody>
          <a:bodyPr>
            <a:normAutofit fontScale="92500" lnSpcReduction="10000"/>
          </a:bodyPr>
          <a:lstStyle/>
          <a:p>
            <a:r>
              <a:rPr lang="en-GB" dirty="0">
                <a:hlinkClick r:id="rId2"/>
              </a:rPr>
              <a:t>Senior conduct rules staff members</a:t>
            </a:r>
            <a:r>
              <a:rPr lang="en-GB" dirty="0"/>
              <a:t> should take reasonable steps to satisfy themselves, on reasonable grounds, that each area of the business for which they are responsible has appropriate policies and procedures for reviewing the competence, knowledge, skills and performance of each individual member of staff. </a:t>
            </a:r>
          </a:p>
          <a:p>
            <a:endParaRPr lang="en-GB" dirty="0"/>
          </a:p>
        </p:txBody>
      </p:sp>
      <p:sp>
        <p:nvSpPr>
          <p:cNvPr id="8" name="Text Placeholder 7">
            <a:extLst>
              <a:ext uri="{FF2B5EF4-FFF2-40B4-BE49-F238E27FC236}">
                <a16:creationId xmlns:a16="http://schemas.microsoft.com/office/drawing/2014/main" id="{6722AF68-BEAF-4788-AA1D-3CA55667F3D3}"/>
              </a:ext>
            </a:extLst>
          </p:cNvPr>
          <p:cNvSpPr>
            <a:spLocks noGrp="1"/>
          </p:cNvSpPr>
          <p:nvPr>
            <p:ph type="body" sz="quarter" idx="3"/>
          </p:nvPr>
        </p:nvSpPr>
        <p:spPr/>
        <p:txBody>
          <a:bodyPr/>
          <a:lstStyle/>
          <a:p>
            <a:r>
              <a:rPr lang="en-GB" dirty="0"/>
              <a:t>DEPP 6.2.9</a:t>
            </a:r>
          </a:p>
        </p:txBody>
      </p:sp>
      <p:sp>
        <p:nvSpPr>
          <p:cNvPr id="9" name="Content Placeholder 8">
            <a:extLst>
              <a:ext uri="{FF2B5EF4-FFF2-40B4-BE49-F238E27FC236}">
                <a16:creationId xmlns:a16="http://schemas.microsoft.com/office/drawing/2014/main" id="{9DFC1D1F-3C96-43BE-80F8-81C4C256FB6C}"/>
              </a:ext>
            </a:extLst>
          </p:cNvPr>
          <p:cNvSpPr>
            <a:spLocks noGrp="1"/>
          </p:cNvSpPr>
          <p:nvPr>
            <p:ph sz="quarter" idx="4"/>
          </p:nvPr>
        </p:nvSpPr>
        <p:spPr/>
        <p:txBody>
          <a:bodyPr>
            <a:normAutofit fontScale="92500" lnSpcReduction="10000"/>
          </a:bodyPr>
          <a:lstStyle/>
          <a:p>
            <a:r>
              <a:rPr lang="en-GB" dirty="0">
                <a:solidFill>
                  <a:srgbClr val="000000"/>
                </a:solidFill>
              </a:rPr>
              <a:t>(10) whether the </a:t>
            </a:r>
            <a:r>
              <a:rPr lang="en-GB" dirty="0">
                <a:solidFill>
                  <a:srgbClr val="000000"/>
                </a:solidFill>
                <a:hlinkClick r:id="rId3"/>
              </a:rPr>
              <a:t>SMF manager</a:t>
            </a:r>
            <a:r>
              <a:rPr lang="en-GB" dirty="0">
                <a:solidFill>
                  <a:srgbClr val="000000"/>
                </a:solidFill>
              </a:rPr>
              <a:t> took reasonable steps to satisfy themselves, on reasonable grounds, that, for the activities for which they were responsible, the </a:t>
            </a:r>
            <a:r>
              <a:rPr lang="en-GB" dirty="0">
                <a:solidFill>
                  <a:srgbClr val="000000"/>
                </a:solidFill>
                <a:hlinkClick r:id="rId4"/>
              </a:rPr>
              <a:t>firm</a:t>
            </a:r>
            <a:r>
              <a:rPr lang="en-GB" dirty="0">
                <a:solidFill>
                  <a:srgbClr val="000000"/>
                </a:solidFill>
              </a:rPr>
              <a:t> had appropriate policies and procedures for reviewing the competence, knowledge, skills and performance of each individual member of staff to assess their suitability to fulfil their duties;</a:t>
            </a:r>
          </a:p>
          <a:p>
            <a:endParaRPr lang="en-GB" dirty="0"/>
          </a:p>
        </p:txBody>
      </p:sp>
    </p:spTree>
    <p:extLst>
      <p:ext uri="{BB962C8B-B14F-4D97-AF65-F5344CB8AC3E}">
        <p14:creationId xmlns:p14="http://schemas.microsoft.com/office/powerpoint/2010/main" val="3430525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icture containing apple, table, fruit, red&#10;&#10;Description automatically generated">
            <a:extLst>
              <a:ext uri="{FF2B5EF4-FFF2-40B4-BE49-F238E27FC236}">
                <a16:creationId xmlns:a16="http://schemas.microsoft.com/office/drawing/2014/main" id="{1A8D3D8A-3E33-41B0-9429-F11D503F78E6}"/>
              </a:ext>
            </a:extLst>
          </p:cNvPr>
          <p:cNvPicPr>
            <a:picLocks noChangeAspect="1"/>
          </p:cNvPicPr>
          <p:nvPr/>
        </p:nvPicPr>
        <p:blipFill rotWithShape="1">
          <a:blip r:embed="rId2">
            <a:extLst>
              <a:ext uri="{28A0092B-C50C-407E-A947-70E740481C1C}">
                <a14:useLocalDpi xmlns:a14="http://schemas.microsoft.com/office/drawing/2010/main" val="0"/>
              </a:ext>
            </a:extLst>
          </a:blip>
          <a:srcRect b="16357"/>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D50C4C-4C94-4874-BA52-363CBA37DBFF}"/>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FIT and Proper Assessments have changed</a:t>
            </a: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089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6EC3-AA87-611F-DA08-306DEB354CE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165507D-B724-E17C-A97C-23460D60A71C}"/>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141053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929</Words>
  <Application>Microsoft Office PowerPoint</Application>
  <PresentationFormat>Widescreen</PresentationFormat>
  <Paragraphs>88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Has anything really changed? </vt:lpstr>
      <vt:lpstr>Existing Regime</vt:lpstr>
      <vt:lpstr>The way forward</vt:lpstr>
      <vt:lpstr>Long Form A – Section 8 Fitness &amp; Propriety</vt:lpstr>
      <vt:lpstr>Long Form A- Section 10</vt:lpstr>
      <vt:lpstr>SYSC 27.2.5/FIT 1.2.1B</vt:lpstr>
      <vt:lpstr>General rules made by the FCA</vt:lpstr>
      <vt:lpstr>FIT Senior</vt:lpstr>
      <vt:lpstr>FIT general employees</vt:lpstr>
      <vt:lpstr>FIT retail</vt:lpstr>
      <vt:lpstr>The Component Parts</vt:lpstr>
      <vt:lpstr>Honesty, Integrity &amp; Reputation</vt:lpstr>
      <vt:lpstr>Competence &amp; Capability</vt:lpstr>
      <vt:lpstr>Financial Soundness</vt:lpstr>
      <vt:lpstr>Reasonable steps</vt:lpstr>
      <vt:lpstr>FIT and Proper Assessments have changed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Abbott</dc:creator>
  <cp:lastModifiedBy>Admin</cp:lastModifiedBy>
  <cp:revision>9</cp:revision>
  <dcterms:created xsi:type="dcterms:W3CDTF">2020-03-13T13:10:03Z</dcterms:created>
  <dcterms:modified xsi:type="dcterms:W3CDTF">2024-11-27T12:49:19Z</dcterms:modified>
</cp:coreProperties>
</file>