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795" r:id="rId3"/>
    <p:sldId id="823" r:id="rId4"/>
    <p:sldId id="796" r:id="rId5"/>
    <p:sldId id="797" r:id="rId6"/>
    <p:sldId id="798" r:id="rId7"/>
    <p:sldId id="799" r:id="rId8"/>
    <p:sldId id="804" r:id="rId9"/>
    <p:sldId id="805" r:id="rId10"/>
    <p:sldId id="806" r:id="rId11"/>
    <p:sldId id="800" r:id="rId12"/>
    <p:sldId id="801" r:id="rId13"/>
    <p:sldId id="802" r:id="rId14"/>
    <p:sldId id="803" r:id="rId15"/>
    <p:sldId id="807" r:id="rId16"/>
    <p:sldId id="821" r:id="rId17"/>
    <p:sldId id="813" r:id="rId18"/>
    <p:sldId id="814" r:id="rId19"/>
    <p:sldId id="822" r:id="rId20"/>
    <p:sldId id="817" r:id="rId21"/>
    <p:sldId id="809" r:id="rId22"/>
    <p:sldId id="808" r:id="rId23"/>
    <p:sldId id="265" r:id="rId24"/>
    <p:sldId id="810" r:id="rId25"/>
    <p:sldId id="378" r:id="rId26"/>
    <p:sldId id="262" r:id="rId27"/>
    <p:sldId id="263" r:id="rId28"/>
    <p:sldId id="264" r:id="rId29"/>
    <p:sldId id="258" r:id="rId30"/>
    <p:sldId id="380" r:id="rId31"/>
    <p:sldId id="793" r:id="rId32"/>
    <p:sldId id="794" r:id="rId33"/>
    <p:sldId id="379" r:id="rId34"/>
    <p:sldId id="259" r:id="rId35"/>
    <p:sldId id="257" r:id="rId36"/>
    <p:sldId id="260" r:id="rId37"/>
    <p:sldId id="261" r:id="rId38"/>
    <p:sldId id="381" r:id="rId39"/>
    <p:sldId id="382" r:id="rId40"/>
    <p:sldId id="383" r:id="rId41"/>
    <p:sldId id="790" r:id="rId42"/>
    <p:sldId id="792" r:id="rId43"/>
    <p:sldId id="791" r:id="rId44"/>
    <p:sldId id="306" r:id="rId45"/>
    <p:sldId id="812" r:id="rId46"/>
    <p:sldId id="811" r:id="rId47"/>
    <p:sldId id="815" r:id="rId48"/>
    <p:sldId id="818" r:id="rId49"/>
    <p:sldId id="819" r:id="rId50"/>
    <p:sldId id="820"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00" d="100"/>
          <a:sy n="100" d="100"/>
        </p:scale>
        <p:origin x="108"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SchemeForSuggestions">
  <dgm:title val="Color Scheme for Suggestions"/>
  <dgm:desc val="Color Scheme for Suggestions"/>
  <dgm:catLst>
    <dgm:cat type="Other" pri="2"/>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bg1">
        <a:lumMod val="95000"/>
      </a:schemeClr>
    </dgm:fillClrLst>
    <dgm:linClrLst>
      <a:schemeClr val="bg1">
        <a:lumMod val="95000"/>
      </a:schemeClr>
    </dgm:linClrLst>
    <dgm:effectClrLst/>
    <dgm:txLinClrLst/>
    <dgm:txFillClrLst meth="repeat">
      <a:schemeClr val="tx1">
        <a:lumMod val="75000"/>
        <a:lumOff val="25000"/>
      </a:schemeClr>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0E3698-DDC9-4D92-AF73-003F0372169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B459E79-0D66-46CF-8969-43BA523FA3D9}">
      <dgm:prSet/>
      <dgm:spPr/>
      <dgm:t>
        <a:bodyPr/>
        <a:lstStyle/>
        <a:p>
          <a:r>
            <a:rPr lang="en-GB"/>
            <a:t>Your experiences of writing a T&amp;C scheme</a:t>
          </a:r>
          <a:endParaRPr lang="en-US"/>
        </a:p>
      </dgm:t>
    </dgm:pt>
    <dgm:pt modelId="{245DF6B3-76E6-45AD-A3D8-32AB368F1554}" type="parTrans" cxnId="{D8D62A8E-378E-4974-97C2-54BE5745C8DD}">
      <dgm:prSet/>
      <dgm:spPr/>
      <dgm:t>
        <a:bodyPr/>
        <a:lstStyle/>
        <a:p>
          <a:endParaRPr lang="en-US"/>
        </a:p>
      </dgm:t>
    </dgm:pt>
    <dgm:pt modelId="{44A173D9-2ABC-413A-83ED-34B3DAE2233A}" type="sibTrans" cxnId="{D8D62A8E-378E-4974-97C2-54BE5745C8DD}">
      <dgm:prSet/>
      <dgm:spPr/>
      <dgm:t>
        <a:bodyPr/>
        <a:lstStyle/>
        <a:p>
          <a:endParaRPr lang="en-US"/>
        </a:p>
      </dgm:t>
    </dgm:pt>
    <dgm:pt modelId="{F05F7E77-9651-4483-8175-3E4879762299}">
      <dgm:prSet/>
      <dgm:spPr/>
      <dgm:t>
        <a:bodyPr/>
        <a:lstStyle/>
        <a:p>
          <a:r>
            <a:rPr lang="en-GB"/>
            <a:t>Have you been involved in reviewing a T&amp;C scheme?</a:t>
          </a:r>
          <a:endParaRPr lang="en-US"/>
        </a:p>
      </dgm:t>
    </dgm:pt>
    <dgm:pt modelId="{C7A64AFF-8F93-44E9-B3EC-4D7BCC7DA515}" type="parTrans" cxnId="{C02DBB96-6553-4077-B137-7A1090DD223C}">
      <dgm:prSet/>
      <dgm:spPr/>
      <dgm:t>
        <a:bodyPr/>
        <a:lstStyle/>
        <a:p>
          <a:endParaRPr lang="en-US"/>
        </a:p>
      </dgm:t>
    </dgm:pt>
    <dgm:pt modelId="{1ADFEBE0-CA81-49D4-A594-FD9C2C799160}" type="sibTrans" cxnId="{C02DBB96-6553-4077-B137-7A1090DD223C}">
      <dgm:prSet/>
      <dgm:spPr/>
      <dgm:t>
        <a:bodyPr/>
        <a:lstStyle/>
        <a:p>
          <a:endParaRPr lang="en-US"/>
        </a:p>
      </dgm:t>
    </dgm:pt>
    <dgm:pt modelId="{23955E8C-271C-41FC-9395-11356D51819C}">
      <dgm:prSet/>
      <dgm:spPr/>
      <dgm:t>
        <a:bodyPr/>
        <a:lstStyle/>
        <a:p>
          <a:r>
            <a:rPr lang="en-GB"/>
            <a:t>Personal objectives for today?</a:t>
          </a:r>
          <a:endParaRPr lang="en-US"/>
        </a:p>
      </dgm:t>
    </dgm:pt>
    <dgm:pt modelId="{8E72C961-65A8-4291-9208-F7C564F72C3D}" type="parTrans" cxnId="{5C639A84-0C3F-4033-866B-0ADB2130B1C1}">
      <dgm:prSet/>
      <dgm:spPr/>
      <dgm:t>
        <a:bodyPr/>
        <a:lstStyle/>
        <a:p>
          <a:endParaRPr lang="en-US"/>
        </a:p>
      </dgm:t>
    </dgm:pt>
    <dgm:pt modelId="{86A7C57A-7119-40CF-8ECF-C16AE7BEC59A}" type="sibTrans" cxnId="{5C639A84-0C3F-4033-866B-0ADB2130B1C1}">
      <dgm:prSet/>
      <dgm:spPr/>
      <dgm:t>
        <a:bodyPr/>
        <a:lstStyle/>
        <a:p>
          <a:endParaRPr lang="en-US"/>
        </a:p>
      </dgm:t>
    </dgm:pt>
    <dgm:pt modelId="{994E37E6-3E26-40ED-8E7A-B03817182E2C}" type="pres">
      <dgm:prSet presAssocID="{870E3698-DDC9-4D92-AF73-003F03721696}" presName="linear" presStyleCnt="0">
        <dgm:presLayoutVars>
          <dgm:animLvl val="lvl"/>
          <dgm:resizeHandles val="exact"/>
        </dgm:presLayoutVars>
      </dgm:prSet>
      <dgm:spPr/>
    </dgm:pt>
    <dgm:pt modelId="{6401BCF7-74ED-4FB4-B715-84859F776BB4}" type="pres">
      <dgm:prSet presAssocID="{8B459E79-0D66-46CF-8969-43BA523FA3D9}" presName="parentText" presStyleLbl="node1" presStyleIdx="0" presStyleCnt="3">
        <dgm:presLayoutVars>
          <dgm:chMax val="0"/>
          <dgm:bulletEnabled val="1"/>
        </dgm:presLayoutVars>
      </dgm:prSet>
      <dgm:spPr/>
    </dgm:pt>
    <dgm:pt modelId="{0F816810-E0B1-4C18-A8FA-0F327E78D0AA}" type="pres">
      <dgm:prSet presAssocID="{44A173D9-2ABC-413A-83ED-34B3DAE2233A}" presName="spacer" presStyleCnt="0"/>
      <dgm:spPr/>
    </dgm:pt>
    <dgm:pt modelId="{D6D51CFE-CC71-42B0-A56C-7F56B2967221}" type="pres">
      <dgm:prSet presAssocID="{F05F7E77-9651-4483-8175-3E4879762299}" presName="parentText" presStyleLbl="node1" presStyleIdx="1" presStyleCnt="3">
        <dgm:presLayoutVars>
          <dgm:chMax val="0"/>
          <dgm:bulletEnabled val="1"/>
        </dgm:presLayoutVars>
      </dgm:prSet>
      <dgm:spPr/>
    </dgm:pt>
    <dgm:pt modelId="{C57E274A-01BA-46F9-AF43-4C2C83780DE8}" type="pres">
      <dgm:prSet presAssocID="{1ADFEBE0-CA81-49D4-A594-FD9C2C799160}" presName="spacer" presStyleCnt="0"/>
      <dgm:spPr/>
    </dgm:pt>
    <dgm:pt modelId="{A8B3C7C7-6E5E-4DC3-AEA3-38D40D4088C7}" type="pres">
      <dgm:prSet presAssocID="{23955E8C-271C-41FC-9395-11356D51819C}" presName="parentText" presStyleLbl="node1" presStyleIdx="2" presStyleCnt="3">
        <dgm:presLayoutVars>
          <dgm:chMax val="0"/>
          <dgm:bulletEnabled val="1"/>
        </dgm:presLayoutVars>
      </dgm:prSet>
      <dgm:spPr/>
    </dgm:pt>
  </dgm:ptLst>
  <dgm:cxnLst>
    <dgm:cxn modelId="{7C9E801B-15A5-4648-B3F6-C861F33713C7}" type="presOf" srcId="{23955E8C-271C-41FC-9395-11356D51819C}" destId="{A8B3C7C7-6E5E-4DC3-AEA3-38D40D4088C7}" srcOrd="0" destOrd="0" presId="urn:microsoft.com/office/officeart/2005/8/layout/vList2"/>
    <dgm:cxn modelId="{6CB68D79-F307-459D-AD10-7091DE480877}" type="presOf" srcId="{870E3698-DDC9-4D92-AF73-003F03721696}" destId="{994E37E6-3E26-40ED-8E7A-B03817182E2C}" srcOrd="0" destOrd="0" presId="urn:microsoft.com/office/officeart/2005/8/layout/vList2"/>
    <dgm:cxn modelId="{5C639A84-0C3F-4033-866B-0ADB2130B1C1}" srcId="{870E3698-DDC9-4D92-AF73-003F03721696}" destId="{23955E8C-271C-41FC-9395-11356D51819C}" srcOrd="2" destOrd="0" parTransId="{8E72C961-65A8-4291-9208-F7C564F72C3D}" sibTransId="{86A7C57A-7119-40CF-8ECF-C16AE7BEC59A}"/>
    <dgm:cxn modelId="{D8D62A8E-378E-4974-97C2-54BE5745C8DD}" srcId="{870E3698-DDC9-4D92-AF73-003F03721696}" destId="{8B459E79-0D66-46CF-8969-43BA523FA3D9}" srcOrd="0" destOrd="0" parTransId="{245DF6B3-76E6-45AD-A3D8-32AB368F1554}" sibTransId="{44A173D9-2ABC-413A-83ED-34B3DAE2233A}"/>
    <dgm:cxn modelId="{C02DBB96-6553-4077-B137-7A1090DD223C}" srcId="{870E3698-DDC9-4D92-AF73-003F03721696}" destId="{F05F7E77-9651-4483-8175-3E4879762299}" srcOrd="1" destOrd="0" parTransId="{C7A64AFF-8F93-44E9-B3EC-4D7BCC7DA515}" sibTransId="{1ADFEBE0-CA81-49D4-A594-FD9C2C799160}"/>
    <dgm:cxn modelId="{A942C5E4-68E9-40EA-B500-78875E0D88D5}" type="presOf" srcId="{8B459E79-0D66-46CF-8969-43BA523FA3D9}" destId="{6401BCF7-74ED-4FB4-B715-84859F776BB4}" srcOrd="0" destOrd="0" presId="urn:microsoft.com/office/officeart/2005/8/layout/vList2"/>
    <dgm:cxn modelId="{DDC7E5E5-0626-4661-BF41-880638C9D319}" type="presOf" srcId="{F05F7E77-9651-4483-8175-3E4879762299}" destId="{D6D51CFE-CC71-42B0-A56C-7F56B2967221}" srcOrd="0" destOrd="0" presId="urn:microsoft.com/office/officeart/2005/8/layout/vList2"/>
    <dgm:cxn modelId="{0DF1FF15-3E10-435D-ADE3-865C6901F2D0}" type="presParOf" srcId="{994E37E6-3E26-40ED-8E7A-B03817182E2C}" destId="{6401BCF7-74ED-4FB4-B715-84859F776BB4}" srcOrd="0" destOrd="0" presId="urn:microsoft.com/office/officeart/2005/8/layout/vList2"/>
    <dgm:cxn modelId="{6FFB049A-B13C-41D1-8CF5-6C3A2C4C4BE6}" type="presParOf" srcId="{994E37E6-3E26-40ED-8E7A-B03817182E2C}" destId="{0F816810-E0B1-4C18-A8FA-0F327E78D0AA}" srcOrd="1" destOrd="0" presId="urn:microsoft.com/office/officeart/2005/8/layout/vList2"/>
    <dgm:cxn modelId="{DF3F5C00-0BCF-40B7-8125-FBFFA088814E}" type="presParOf" srcId="{994E37E6-3E26-40ED-8E7A-B03817182E2C}" destId="{D6D51CFE-CC71-42B0-A56C-7F56B2967221}" srcOrd="2" destOrd="0" presId="urn:microsoft.com/office/officeart/2005/8/layout/vList2"/>
    <dgm:cxn modelId="{C12530C5-C441-432F-BD0B-D21C9B4296D8}" type="presParOf" srcId="{994E37E6-3E26-40ED-8E7A-B03817182E2C}" destId="{C57E274A-01BA-46F9-AF43-4C2C83780DE8}" srcOrd="3" destOrd="0" presId="urn:microsoft.com/office/officeart/2005/8/layout/vList2"/>
    <dgm:cxn modelId="{016C5DA7-6DF6-4DB1-BEA2-2FF3BAA3C84B}" type="presParOf" srcId="{994E37E6-3E26-40ED-8E7A-B03817182E2C}" destId="{A8B3C7C7-6E5E-4DC3-AEA3-38D40D4088C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CE1C61-028D-45A1-A4E8-B766E6F6A5B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D47F96E-E4CB-4182-8A57-C3D11EFC8174}">
      <dgm:prSet/>
      <dgm:spPr/>
      <dgm:t>
        <a:bodyPr/>
        <a:lstStyle/>
        <a:p>
          <a:r>
            <a:rPr lang="en-GB"/>
            <a:t>Procedures</a:t>
          </a:r>
          <a:endParaRPr lang="en-US"/>
        </a:p>
      </dgm:t>
    </dgm:pt>
    <dgm:pt modelId="{C3331A9F-AD70-4126-AED1-AFE0D7107F5D}" type="parTrans" cxnId="{D4A7A3EA-6DE2-4C42-843F-23BB807CD2A6}">
      <dgm:prSet/>
      <dgm:spPr/>
      <dgm:t>
        <a:bodyPr/>
        <a:lstStyle/>
        <a:p>
          <a:endParaRPr lang="en-US"/>
        </a:p>
      </dgm:t>
    </dgm:pt>
    <dgm:pt modelId="{572D4074-F130-48B8-8BCB-84EF6094A706}" type="sibTrans" cxnId="{D4A7A3EA-6DE2-4C42-843F-23BB807CD2A6}">
      <dgm:prSet/>
      <dgm:spPr/>
      <dgm:t>
        <a:bodyPr/>
        <a:lstStyle/>
        <a:p>
          <a:endParaRPr lang="en-US"/>
        </a:p>
      </dgm:t>
    </dgm:pt>
    <dgm:pt modelId="{FC13A822-603E-4148-B4F1-F4F53B836741}">
      <dgm:prSet/>
      <dgm:spPr/>
      <dgm:t>
        <a:bodyPr/>
        <a:lstStyle/>
        <a:p>
          <a:r>
            <a:rPr lang="en-GB" dirty="0"/>
            <a:t>All supporting forms, courses, systems, MI reports, role descriptions, policies, processes, procedures and  activities with all supporting records.</a:t>
          </a:r>
          <a:endParaRPr lang="en-US" dirty="0"/>
        </a:p>
      </dgm:t>
    </dgm:pt>
    <dgm:pt modelId="{5E07FD42-3422-4CAA-9F34-47B7236A47A9}" type="parTrans" cxnId="{CA84B53B-0CFB-4530-A609-081EA4C7F1CE}">
      <dgm:prSet/>
      <dgm:spPr/>
      <dgm:t>
        <a:bodyPr/>
        <a:lstStyle/>
        <a:p>
          <a:endParaRPr lang="en-US"/>
        </a:p>
      </dgm:t>
    </dgm:pt>
    <dgm:pt modelId="{0C2C9E35-E1B1-43A8-AB3D-C2F454515A7C}" type="sibTrans" cxnId="{CA84B53B-0CFB-4530-A609-081EA4C7F1CE}">
      <dgm:prSet/>
      <dgm:spPr/>
      <dgm:t>
        <a:bodyPr/>
        <a:lstStyle/>
        <a:p>
          <a:endParaRPr lang="en-US"/>
        </a:p>
      </dgm:t>
    </dgm:pt>
    <dgm:pt modelId="{6EAF2F25-ED04-4548-83FB-A1C8F37DEE1C}">
      <dgm:prSet/>
      <dgm:spPr/>
      <dgm:t>
        <a:bodyPr/>
        <a:lstStyle/>
        <a:p>
          <a:r>
            <a:rPr lang="en-GB"/>
            <a:t>Essentially it is everything that is brought together to bring the T&amp;C Procedures to life</a:t>
          </a:r>
          <a:endParaRPr lang="en-US"/>
        </a:p>
      </dgm:t>
    </dgm:pt>
    <dgm:pt modelId="{4E7044B4-B4FF-42C1-9BB9-470380A5247E}" type="parTrans" cxnId="{96C12A2B-83D9-4B69-81AF-38E8045D30C9}">
      <dgm:prSet/>
      <dgm:spPr/>
      <dgm:t>
        <a:bodyPr/>
        <a:lstStyle/>
        <a:p>
          <a:endParaRPr lang="en-US"/>
        </a:p>
      </dgm:t>
    </dgm:pt>
    <dgm:pt modelId="{349357C6-1276-478E-84F0-4BA0E40F059F}" type="sibTrans" cxnId="{96C12A2B-83D9-4B69-81AF-38E8045D30C9}">
      <dgm:prSet/>
      <dgm:spPr/>
      <dgm:t>
        <a:bodyPr/>
        <a:lstStyle/>
        <a:p>
          <a:endParaRPr lang="en-US"/>
        </a:p>
      </dgm:t>
    </dgm:pt>
    <dgm:pt modelId="{5AC5813E-43CC-4B06-A57E-16F83EB1085B}" type="pres">
      <dgm:prSet presAssocID="{7ECE1C61-028D-45A1-A4E8-B766E6F6A5B1}" presName="linear" presStyleCnt="0">
        <dgm:presLayoutVars>
          <dgm:animLvl val="lvl"/>
          <dgm:resizeHandles val="exact"/>
        </dgm:presLayoutVars>
      </dgm:prSet>
      <dgm:spPr/>
    </dgm:pt>
    <dgm:pt modelId="{6CF84197-D6B2-4288-A0B6-D22A331B3C66}" type="pres">
      <dgm:prSet presAssocID="{6D47F96E-E4CB-4182-8A57-C3D11EFC8174}" presName="parentText" presStyleLbl="node1" presStyleIdx="0" presStyleCnt="3">
        <dgm:presLayoutVars>
          <dgm:chMax val="0"/>
          <dgm:bulletEnabled val="1"/>
        </dgm:presLayoutVars>
      </dgm:prSet>
      <dgm:spPr/>
    </dgm:pt>
    <dgm:pt modelId="{11A0D2DA-0DEE-4BAF-832C-261FF6E6DB93}" type="pres">
      <dgm:prSet presAssocID="{572D4074-F130-48B8-8BCB-84EF6094A706}" presName="spacer" presStyleCnt="0"/>
      <dgm:spPr/>
    </dgm:pt>
    <dgm:pt modelId="{9F5D43CF-567C-46F5-B8C7-EFFE746EF85E}" type="pres">
      <dgm:prSet presAssocID="{FC13A822-603E-4148-B4F1-F4F53B836741}" presName="parentText" presStyleLbl="node1" presStyleIdx="1" presStyleCnt="3">
        <dgm:presLayoutVars>
          <dgm:chMax val="0"/>
          <dgm:bulletEnabled val="1"/>
        </dgm:presLayoutVars>
      </dgm:prSet>
      <dgm:spPr/>
    </dgm:pt>
    <dgm:pt modelId="{B9227D28-4945-4FBA-B053-92A65D86CBCD}" type="pres">
      <dgm:prSet presAssocID="{0C2C9E35-E1B1-43A8-AB3D-C2F454515A7C}" presName="spacer" presStyleCnt="0"/>
      <dgm:spPr/>
    </dgm:pt>
    <dgm:pt modelId="{531AFEA2-862A-4CDF-BFB6-2EE84B415BCE}" type="pres">
      <dgm:prSet presAssocID="{6EAF2F25-ED04-4548-83FB-A1C8F37DEE1C}" presName="parentText" presStyleLbl="node1" presStyleIdx="2" presStyleCnt="3">
        <dgm:presLayoutVars>
          <dgm:chMax val="0"/>
          <dgm:bulletEnabled val="1"/>
        </dgm:presLayoutVars>
      </dgm:prSet>
      <dgm:spPr/>
    </dgm:pt>
  </dgm:ptLst>
  <dgm:cxnLst>
    <dgm:cxn modelId="{712F8112-3A7C-410B-B68B-5A5EA735131B}" type="presOf" srcId="{FC13A822-603E-4148-B4F1-F4F53B836741}" destId="{9F5D43CF-567C-46F5-B8C7-EFFE746EF85E}" srcOrd="0" destOrd="0" presId="urn:microsoft.com/office/officeart/2005/8/layout/vList2"/>
    <dgm:cxn modelId="{96C12A2B-83D9-4B69-81AF-38E8045D30C9}" srcId="{7ECE1C61-028D-45A1-A4E8-B766E6F6A5B1}" destId="{6EAF2F25-ED04-4548-83FB-A1C8F37DEE1C}" srcOrd="2" destOrd="0" parTransId="{4E7044B4-B4FF-42C1-9BB9-470380A5247E}" sibTransId="{349357C6-1276-478E-84F0-4BA0E40F059F}"/>
    <dgm:cxn modelId="{CA84B53B-0CFB-4530-A609-081EA4C7F1CE}" srcId="{7ECE1C61-028D-45A1-A4E8-B766E6F6A5B1}" destId="{FC13A822-603E-4148-B4F1-F4F53B836741}" srcOrd="1" destOrd="0" parTransId="{5E07FD42-3422-4CAA-9F34-47B7236A47A9}" sibTransId="{0C2C9E35-E1B1-43A8-AB3D-C2F454515A7C}"/>
    <dgm:cxn modelId="{6F805042-2271-459F-A82E-6AFCCD12787C}" type="presOf" srcId="{6EAF2F25-ED04-4548-83FB-A1C8F37DEE1C}" destId="{531AFEA2-862A-4CDF-BFB6-2EE84B415BCE}" srcOrd="0" destOrd="0" presId="urn:microsoft.com/office/officeart/2005/8/layout/vList2"/>
    <dgm:cxn modelId="{C23DF596-CC43-4413-9375-FA578A69CAF1}" type="presOf" srcId="{7ECE1C61-028D-45A1-A4E8-B766E6F6A5B1}" destId="{5AC5813E-43CC-4B06-A57E-16F83EB1085B}" srcOrd="0" destOrd="0" presId="urn:microsoft.com/office/officeart/2005/8/layout/vList2"/>
    <dgm:cxn modelId="{16D92EE5-EC0C-4C2A-9E00-D5E383AC1B5F}" type="presOf" srcId="{6D47F96E-E4CB-4182-8A57-C3D11EFC8174}" destId="{6CF84197-D6B2-4288-A0B6-D22A331B3C66}" srcOrd="0" destOrd="0" presId="urn:microsoft.com/office/officeart/2005/8/layout/vList2"/>
    <dgm:cxn modelId="{D4A7A3EA-6DE2-4C42-843F-23BB807CD2A6}" srcId="{7ECE1C61-028D-45A1-A4E8-B766E6F6A5B1}" destId="{6D47F96E-E4CB-4182-8A57-C3D11EFC8174}" srcOrd="0" destOrd="0" parTransId="{C3331A9F-AD70-4126-AED1-AFE0D7107F5D}" sibTransId="{572D4074-F130-48B8-8BCB-84EF6094A706}"/>
    <dgm:cxn modelId="{53B05977-CE36-4BE0-8B1C-F739DF1D78D4}" type="presParOf" srcId="{5AC5813E-43CC-4B06-A57E-16F83EB1085B}" destId="{6CF84197-D6B2-4288-A0B6-D22A331B3C66}" srcOrd="0" destOrd="0" presId="urn:microsoft.com/office/officeart/2005/8/layout/vList2"/>
    <dgm:cxn modelId="{FB660603-EB1E-4A0E-86EE-09681972F0BB}" type="presParOf" srcId="{5AC5813E-43CC-4B06-A57E-16F83EB1085B}" destId="{11A0D2DA-0DEE-4BAF-832C-261FF6E6DB93}" srcOrd="1" destOrd="0" presId="urn:microsoft.com/office/officeart/2005/8/layout/vList2"/>
    <dgm:cxn modelId="{804FAB27-674E-49A1-A30A-AAB5135B7DAE}" type="presParOf" srcId="{5AC5813E-43CC-4B06-A57E-16F83EB1085B}" destId="{9F5D43CF-567C-46F5-B8C7-EFFE746EF85E}" srcOrd="2" destOrd="0" presId="urn:microsoft.com/office/officeart/2005/8/layout/vList2"/>
    <dgm:cxn modelId="{8B438CFD-A150-4A78-AD9E-85F125C71596}" type="presParOf" srcId="{5AC5813E-43CC-4B06-A57E-16F83EB1085B}" destId="{B9227D28-4945-4FBA-B053-92A65D86CBCD}" srcOrd="3" destOrd="0" presId="urn:microsoft.com/office/officeart/2005/8/layout/vList2"/>
    <dgm:cxn modelId="{738AFF29-5027-4BB3-8DA4-2A656EC1DE9E}" type="presParOf" srcId="{5AC5813E-43CC-4B06-A57E-16F83EB1085B}" destId="{531AFEA2-862A-4CDF-BFB6-2EE84B415BC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F0F17C-AA3A-4AE1-9FB2-A0D8318B3534}"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C8A7F304-B1B2-45E5-90CB-D507B825B683}">
      <dgm:prSet/>
      <dgm:spPr/>
      <dgm:t>
        <a:bodyPr/>
        <a:lstStyle/>
        <a:p>
          <a:r>
            <a:rPr lang="en-GB"/>
            <a:t>Part of a regular cycle documented into the scheme</a:t>
          </a:r>
          <a:endParaRPr lang="en-US"/>
        </a:p>
      </dgm:t>
    </dgm:pt>
    <dgm:pt modelId="{8605BDE4-AE88-48FC-95BC-86D72228C1CD}" type="parTrans" cxnId="{F6B7874A-B713-43B4-B23D-177F471611D7}">
      <dgm:prSet/>
      <dgm:spPr/>
      <dgm:t>
        <a:bodyPr/>
        <a:lstStyle/>
        <a:p>
          <a:endParaRPr lang="en-US"/>
        </a:p>
      </dgm:t>
    </dgm:pt>
    <dgm:pt modelId="{CE979690-27E6-4728-9981-4BC18A990E45}" type="sibTrans" cxnId="{F6B7874A-B713-43B4-B23D-177F471611D7}">
      <dgm:prSet/>
      <dgm:spPr/>
      <dgm:t>
        <a:bodyPr/>
        <a:lstStyle/>
        <a:p>
          <a:endParaRPr lang="en-US"/>
        </a:p>
      </dgm:t>
    </dgm:pt>
    <dgm:pt modelId="{861EF6DE-5548-4703-A05E-DA07B31A5240}">
      <dgm:prSet/>
      <dgm:spPr/>
      <dgm:t>
        <a:bodyPr/>
        <a:lstStyle/>
        <a:p>
          <a:r>
            <a:rPr lang="en-GB"/>
            <a:t>Business concerns</a:t>
          </a:r>
          <a:endParaRPr lang="en-US"/>
        </a:p>
      </dgm:t>
    </dgm:pt>
    <dgm:pt modelId="{29FAEF59-CB1D-437E-A1BD-3B447E8BE7D3}" type="parTrans" cxnId="{81966EEC-C885-43AE-B4A2-EC62012A0027}">
      <dgm:prSet/>
      <dgm:spPr/>
      <dgm:t>
        <a:bodyPr/>
        <a:lstStyle/>
        <a:p>
          <a:endParaRPr lang="en-US"/>
        </a:p>
      </dgm:t>
    </dgm:pt>
    <dgm:pt modelId="{8988340F-12E8-4566-846E-91462CB52466}" type="sibTrans" cxnId="{81966EEC-C885-43AE-B4A2-EC62012A0027}">
      <dgm:prSet/>
      <dgm:spPr/>
      <dgm:t>
        <a:bodyPr/>
        <a:lstStyle/>
        <a:p>
          <a:endParaRPr lang="en-US"/>
        </a:p>
      </dgm:t>
    </dgm:pt>
    <dgm:pt modelId="{2DFA833F-FC88-4F21-959B-72055FD39217}">
      <dgm:prSet/>
      <dgm:spPr/>
      <dgm:t>
        <a:bodyPr/>
        <a:lstStyle/>
        <a:p>
          <a:r>
            <a:rPr lang="en-GB"/>
            <a:t>Findings from Compliance Monitoring</a:t>
          </a:r>
          <a:endParaRPr lang="en-US"/>
        </a:p>
      </dgm:t>
    </dgm:pt>
    <dgm:pt modelId="{3AC450E9-AD7A-46DD-A4B9-1C645034A701}" type="parTrans" cxnId="{0CA11DA5-17BD-4A22-9A58-FEDE39D5AC08}">
      <dgm:prSet/>
      <dgm:spPr/>
      <dgm:t>
        <a:bodyPr/>
        <a:lstStyle/>
        <a:p>
          <a:endParaRPr lang="en-US"/>
        </a:p>
      </dgm:t>
    </dgm:pt>
    <dgm:pt modelId="{6988B000-C23C-4212-9B48-F341AE953549}" type="sibTrans" cxnId="{0CA11DA5-17BD-4A22-9A58-FEDE39D5AC08}">
      <dgm:prSet/>
      <dgm:spPr/>
      <dgm:t>
        <a:bodyPr/>
        <a:lstStyle/>
        <a:p>
          <a:endParaRPr lang="en-US"/>
        </a:p>
      </dgm:t>
    </dgm:pt>
    <dgm:pt modelId="{6F5FC387-071F-409A-A29F-FBAA15740741}">
      <dgm:prSet/>
      <dgm:spPr/>
      <dgm:t>
        <a:bodyPr/>
        <a:lstStyle/>
        <a:p>
          <a:r>
            <a:rPr lang="en-GB"/>
            <a:t>Feedback from users</a:t>
          </a:r>
          <a:endParaRPr lang="en-US"/>
        </a:p>
      </dgm:t>
    </dgm:pt>
    <dgm:pt modelId="{1463EF01-C843-453A-9E0F-26BBEE5D18E8}" type="parTrans" cxnId="{D4DC816B-8B92-4363-99EA-586C1E98FD65}">
      <dgm:prSet/>
      <dgm:spPr/>
      <dgm:t>
        <a:bodyPr/>
        <a:lstStyle/>
        <a:p>
          <a:endParaRPr lang="en-US"/>
        </a:p>
      </dgm:t>
    </dgm:pt>
    <dgm:pt modelId="{D4E003A3-BDDF-4965-88EE-7D600A9BA9FA}" type="sibTrans" cxnId="{D4DC816B-8B92-4363-99EA-586C1E98FD65}">
      <dgm:prSet/>
      <dgm:spPr/>
      <dgm:t>
        <a:bodyPr/>
        <a:lstStyle/>
        <a:p>
          <a:endParaRPr lang="en-US"/>
        </a:p>
      </dgm:t>
    </dgm:pt>
    <dgm:pt modelId="{C278EC93-DA98-4646-8424-0D446C1CEDF6}">
      <dgm:prSet/>
      <dgm:spPr/>
      <dgm:t>
        <a:bodyPr/>
        <a:lstStyle/>
        <a:p>
          <a:r>
            <a:rPr lang="en-GB" dirty="0"/>
            <a:t>Changes in legislation or regulation</a:t>
          </a:r>
          <a:endParaRPr lang="en-US" dirty="0"/>
        </a:p>
      </dgm:t>
    </dgm:pt>
    <dgm:pt modelId="{8AF16935-DB1D-4607-A181-10C248045C00}" type="parTrans" cxnId="{806387E4-D23C-4978-8788-B96F60ECE78D}">
      <dgm:prSet/>
      <dgm:spPr/>
      <dgm:t>
        <a:bodyPr/>
        <a:lstStyle/>
        <a:p>
          <a:endParaRPr lang="en-US"/>
        </a:p>
      </dgm:t>
    </dgm:pt>
    <dgm:pt modelId="{1DCCD0A0-E6E7-4101-83CC-A3EC6BD9BC23}" type="sibTrans" cxnId="{806387E4-D23C-4978-8788-B96F60ECE78D}">
      <dgm:prSet/>
      <dgm:spPr/>
      <dgm:t>
        <a:bodyPr/>
        <a:lstStyle/>
        <a:p>
          <a:endParaRPr lang="en-US"/>
        </a:p>
      </dgm:t>
    </dgm:pt>
    <dgm:pt modelId="{B5DF9FD6-AAF4-4022-9E11-69570FA6214F}">
      <dgm:prSet/>
      <dgm:spPr/>
      <dgm:t>
        <a:bodyPr/>
        <a:lstStyle/>
        <a:p>
          <a:r>
            <a:rPr lang="en-GB"/>
            <a:t>Change of scheme ‘owner’</a:t>
          </a:r>
          <a:endParaRPr lang="en-US"/>
        </a:p>
      </dgm:t>
    </dgm:pt>
    <dgm:pt modelId="{B8087402-E94A-4B79-96E8-96D611C2C6FE}" type="parTrans" cxnId="{F367C4E8-3A5A-4DC0-AD95-B4CE120DFA43}">
      <dgm:prSet/>
      <dgm:spPr/>
      <dgm:t>
        <a:bodyPr/>
        <a:lstStyle/>
        <a:p>
          <a:endParaRPr lang="en-US"/>
        </a:p>
      </dgm:t>
    </dgm:pt>
    <dgm:pt modelId="{459F9256-03DB-498A-9621-B916C94E5211}" type="sibTrans" cxnId="{F367C4E8-3A5A-4DC0-AD95-B4CE120DFA43}">
      <dgm:prSet/>
      <dgm:spPr/>
      <dgm:t>
        <a:bodyPr/>
        <a:lstStyle/>
        <a:p>
          <a:endParaRPr lang="en-US"/>
        </a:p>
      </dgm:t>
    </dgm:pt>
    <dgm:pt modelId="{0E7D0CF5-DC5C-4546-9278-CC0FE02D8175}">
      <dgm:prSet/>
      <dgm:spPr/>
      <dgm:t>
        <a:bodyPr/>
        <a:lstStyle/>
        <a:p>
          <a:r>
            <a:rPr lang="en-GB" dirty="0"/>
            <a:t>Follow up to previous review</a:t>
          </a:r>
          <a:endParaRPr lang="en-US" dirty="0"/>
        </a:p>
      </dgm:t>
    </dgm:pt>
    <dgm:pt modelId="{FAA8EE63-08E1-48C5-976E-AB59A1640711}" type="parTrans" cxnId="{0460E90F-26EC-4E65-B45C-20449A06C858}">
      <dgm:prSet/>
      <dgm:spPr/>
      <dgm:t>
        <a:bodyPr/>
        <a:lstStyle/>
        <a:p>
          <a:endParaRPr lang="en-US"/>
        </a:p>
      </dgm:t>
    </dgm:pt>
    <dgm:pt modelId="{B8C32542-88C3-4F33-B590-5C5597562A7B}" type="sibTrans" cxnId="{0460E90F-26EC-4E65-B45C-20449A06C858}">
      <dgm:prSet/>
      <dgm:spPr/>
      <dgm:t>
        <a:bodyPr/>
        <a:lstStyle/>
        <a:p>
          <a:endParaRPr lang="en-US"/>
        </a:p>
      </dgm:t>
    </dgm:pt>
    <dgm:pt modelId="{E2A2FA51-DC6A-4BA7-8F56-3A623BB55B81}" type="pres">
      <dgm:prSet presAssocID="{42F0F17C-AA3A-4AE1-9FB2-A0D8318B3534}" presName="diagram" presStyleCnt="0">
        <dgm:presLayoutVars>
          <dgm:dir/>
          <dgm:resizeHandles val="exact"/>
        </dgm:presLayoutVars>
      </dgm:prSet>
      <dgm:spPr/>
    </dgm:pt>
    <dgm:pt modelId="{A1586455-1214-4B09-AEB2-082DF95F7732}" type="pres">
      <dgm:prSet presAssocID="{C8A7F304-B1B2-45E5-90CB-D507B825B683}" presName="node" presStyleLbl="node1" presStyleIdx="0" presStyleCnt="7">
        <dgm:presLayoutVars>
          <dgm:bulletEnabled val="1"/>
        </dgm:presLayoutVars>
      </dgm:prSet>
      <dgm:spPr/>
    </dgm:pt>
    <dgm:pt modelId="{CEB69558-8F94-4924-971A-E69487874A17}" type="pres">
      <dgm:prSet presAssocID="{CE979690-27E6-4728-9981-4BC18A990E45}" presName="sibTrans" presStyleCnt="0"/>
      <dgm:spPr/>
    </dgm:pt>
    <dgm:pt modelId="{0DFBB0AB-6EBE-4B11-ADE1-2ED09A32550C}" type="pres">
      <dgm:prSet presAssocID="{861EF6DE-5548-4703-A05E-DA07B31A5240}" presName="node" presStyleLbl="node1" presStyleIdx="1" presStyleCnt="7">
        <dgm:presLayoutVars>
          <dgm:bulletEnabled val="1"/>
        </dgm:presLayoutVars>
      </dgm:prSet>
      <dgm:spPr/>
    </dgm:pt>
    <dgm:pt modelId="{7D707640-CF63-488F-B924-46083C6C629E}" type="pres">
      <dgm:prSet presAssocID="{8988340F-12E8-4566-846E-91462CB52466}" presName="sibTrans" presStyleCnt="0"/>
      <dgm:spPr/>
    </dgm:pt>
    <dgm:pt modelId="{F7BCEFBD-0C24-4450-B425-8523624C3897}" type="pres">
      <dgm:prSet presAssocID="{2DFA833F-FC88-4F21-959B-72055FD39217}" presName="node" presStyleLbl="node1" presStyleIdx="2" presStyleCnt="7">
        <dgm:presLayoutVars>
          <dgm:bulletEnabled val="1"/>
        </dgm:presLayoutVars>
      </dgm:prSet>
      <dgm:spPr/>
    </dgm:pt>
    <dgm:pt modelId="{FF367097-4BE2-4AD5-9176-324ED70DE27A}" type="pres">
      <dgm:prSet presAssocID="{6988B000-C23C-4212-9B48-F341AE953549}" presName="sibTrans" presStyleCnt="0"/>
      <dgm:spPr/>
    </dgm:pt>
    <dgm:pt modelId="{6D42A5C2-3E15-4A33-A8B4-92C12FCD5950}" type="pres">
      <dgm:prSet presAssocID="{6F5FC387-071F-409A-A29F-FBAA15740741}" presName="node" presStyleLbl="node1" presStyleIdx="3" presStyleCnt="7">
        <dgm:presLayoutVars>
          <dgm:bulletEnabled val="1"/>
        </dgm:presLayoutVars>
      </dgm:prSet>
      <dgm:spPr/>
    </dgm:pt>
    <dgm:pt modelId="{0C0123ED-2FFB-405F-8361-0A821FE63E18}" type="pres">
      <dgm:prSet presAssocID="{D4E003A3-BDDF-4965-88EE-7D600A9BA9FA}" presName="sibTrans" presStyleCnt="0"/>
      <dgm:spPr/>
    </dgm:pt>
    <dgm:pt modelId="{DD7520BF-70A1-4E8E-AFD0-6AC5B927B330}" type="pres">
      <dgm:prSet presAssocID="{C278EC93-DA98-4646-8424-0D446C1CEDF6}" presName="node" presStyleLbl="node1" presStyleIdx="4" presStyleCnt="7" custLinFactNeighborX="-55919" custLinFactNeighborY="-6034">
        <dgm:presLayoutVars>
          <dgm:bulletEnabled val="1"/>
        </dgm:presLayoutVars>
      </dgm:prSet>
      <dgm:spPr/>
    </dgm:pt>
    <dgm:pt modelId="{E60D0079-CA0A-4E05-AB6A-8C7C410FA30A}" type="pres">
      <dgm:prSet presAssocID="{1DCCD0A0-E6E7-4101-83CC-A3EC6BD9BC23}" presName="sibTrans" presStyleCnt="0"/>
      <dgm:spPr/>
    </dgm:pt>
    <dgm:pt modelId="{BC8D4B8E-BF6B-4BE9-B407-CF84B9A80317}" type="pres">
      <dgm:prSet presAssocID="{B5DF9FD6-AAF4-4022-9E11-69570FA6214F}" presName="node" presStyleLbl="node1" presStyleIdx="5" presStyleCnt="7" custLinFactNeighborX="-55919" custLinFactNeighborY="-8333">
        <dgm:presLayoutVars>
          <dgm:bulletEnabled val="1"/>
        </dgm:presLayoutVars>
      </dgm:prSet>
      <dgm:spPr/>
    </dgm:pt>
    <dgm:pt modelId="{58927FA5-5856-4753-969F-410B19BA43A7}" type="pres">
      <dgm:prSet presAssocID="{459F9256-03DB-498A-9621-B916C94E5211}" presName="sibTrans" presStyleCnt="0"/>
      <dgm:spPr/>
    </dgm:pt>
    <dgm:pt modelId="{CE65FBF3-BB6F-4932-A6FE-4A3B64191105}" type="pres">
      <dgm:prSet presAssocID="{0E7D0CF5-DC5C-4546-9278-CC0FE02D8175}" presName="node" presStyleLbl="node1" presStyleIdx="6" presStyleCnt="7" custLinFactNeighborX="55217" custLinFactNeighborY="-8333">
        <dgm:presLayoutVars>
          <dgm:bulletEnabled val="1"/>
        </dgm:presLayoutVars>
      </dgm:prSet>
      <dgm:spPr/>
    </dgm:pt>
  </dgm:ptLst>
  <dgm:cxnLst>
    <dgm:cxn modelId="{0460E90F-26EC-4E65-B45C-20449A06C858}" srcId="{42F0F17C-AA3A-4AE1-9FB2-A0D8318B3534}" destId="{0E7D0CF5-DC5C-4546-9278-CC0FE02D8175}" srcOrd="6" destOrd="0" parTransId="{FAA8EE63-08E1-48C5-976E-AB59A1640711}" sibTransId="{B8C32542-88C3-4F33-B590-5C5597562A7B}"/>
    <dgm:cxn modelId="{EFAF8A26-8DAA-4D78-A103-E29471E1975B}" type="presOf" srcId="{2DFA833F-FC88-4F21-959B-72055FD39217}" destId="{F7BCEFBD-0C24-4450-B425-8523624C3897}" srcOrd="0" destOrd="0" presId="urn:microsoft.com/office/officeart/2005/8/layout/default"/>
    <dgm:cxn modelId="{74530332-EACA-43DA-A6A3-E8A7BA64E95B}" type="presOf" srcId="{42F0F17C-AA3A-4AE1-9FB2-A0D8318B3534}" destId="{E2A2FA51-DC6A-4BA7-8F56-3A623BB55B81}" srcOrd="0" destOrd="0" presId="urn:microsoft.com/office/officeart/2005/8/layout/default"/>
    <dgm:cxn modelId="{C248E733-253C-40F8-B08A-63E9E8E10AA0}" type="presOf" srcId="{B5DF9FD6-AAF4-4022-9E11-69570FA6214F}" destId="{BC8D4B8E-BF6B-4BE9-B407-CF84B9A80317}" srcOrd="0" destOrd="0" presId="urn:microsoft.com/office/officeart/2005/8/layout/default"/>
    <dgm:cxn modelId="{C3585F38-B732-4DE0-B2E5-C37BAAD8FD9C}" type="presOf" srcId="{C8A7F304-B1B2-45E5-90CB-D507B825B683}" destId="{A1586455-1214-4B09-AEB2-082DF95F7732}" srcOrd="0" destOrd="0" presId="urn:microsoft.com/office/officeart/2005/8/layout/default"/>
    <dgm:cxn modelId="{078EF95C-E207-47DA-9CC5-177E00C1C9C5}" type="presOf" srcId="{861EF6DE-5548-4703-A05E-DA07B31A5240}" destId="{0DFBB0AB-6EBE-4B11-ADE1-2ED09A32550C}" srcOrd="0" destOrd="0" presId="urn:microsoft.com/office/officeart/2005/8/layout/default"/>
    <dgm:cxn modelId="{B0936761-BDFB-4532-B12E-34CC2D97ADC0}" type="presOf" srcId="{6F5FC387-071F-409A-A29F-FBAA15740741}" destId="{6D42A5C2-3E15-4A33-A8B4-92C12FCD5950}" srcOrd="0" destOrd="0" presId="urn:microsoft.com/office/officeart/2005/8/layout/default"/>
    <dgm:cxn modelId="{F6B7874A-B713-43B4-B23D-177F471611D7}" srcId="{42F0F17C-AA3A-4AE1-9FB2-A0D8318B3534}" destId="{C8A7F304-B1B2-45E5-90CB-D507B825B683}" srcOrd="0" destOrd="0" parTransId="{8605BDE4-AE88-48FC-95BC-86D72228C1CD}" sibTransId="{CE979690-27E6-4728-9981-4BC18A990E45}"/>
    <dgm:cxn modelId="{D4DC816B-8B92-4363-99EA-586C1E98FD65}" srcId="{42F0F17C-AA3A-4AE1-9FB2-A0D8318B3534}" destId="{6F5FC387-071F-409A-A29F-FBAA15740741}" srcOrd="3" destOrd="0" parTransId="{1463EF01-C843-453A-9E0F-26BBEE5D18E8}" sibTransId="{D4E003A3-BDDF-4965-88EE-7D600A9BA9FA}"/>
    <dgm:cxn modelId="{0CA11DA5-17BD-4A22-9A58-FEDE39D5AC08}" srcId="{42F0F17C-AA3A-4AE1-9FB2-A0D8318B3534}" destId="{2DFA833F-FC88-4F21-959B-72055FD39217}" srcOrd="2" destOrd="0" parTransId="{3AC450E9-AD7A-46DD-A4B9-1C645034A701}" sibTransId="{6988B000-C23C-4212-9B48-F341AE953549}"/>
    <dgm:cxn modelId="{682D7CC7-0C1A-4BB1-BD52-C9A08D3DB2BD}" type="presOf" srcId="{0E7D0CF5-DC5C-4546-9278-CC0FE02D8175}" destId="{CE65FBF3-BB6F-4932-A6FE-4A3B64191105}" srcOrd="0" destOrd="0" presId="urn:microsoft.com/office/officeart/2005/8/layout/default"/>
    <dgm:cxn modelId="{806387E4-D23C-4978-8788-B96F60ECE78D}" srcId="{42F0F17C-AA3A-4AE1-9FB2-A0D8318B3534}" destId="{C278EC93-DA98-4646-8424-0D446C1CEDF6}" srcOrd="4" destOrd="0" parTransId="{8AF16935-DB1D-4607-A181-10C248045C00}" sibTransId="{1DCCD0A0-E6E7-4101-83CC-A3EC6BD9BC23}"/>
    <dgm:cxn modelId="{F367C4E8-3A5A-4DC0-AD95-B4CE120DFA43}" srcId="{42F0F17C-AA3A-4AE1-9FB2-A0D8318B3534}" destId="{B5DF9FD6-AAF4-4022-9E11-69570FA6214F}" srcOrd="5" destOrd="0" parTransId="{B8087402-E94A-4B79-96E8-96D611C2C6FE}" sibTransId="{459F9256-03DB-498A-9621-B916C94E5211}"/>
    <dgm:cxn modelId="{81966EEC-C885-43AE-B4A2-EC62012A0027}" srcId="{42F0F17C-AA3A-4AE1-9FB2-A0D8318B3534}" destId="{861EF6DE-5548-4703-A05E-DA07B31A5240}" srcOrd="1" destOrd="0" parTransId="{29FAEF59-CB1D-437E-A1BD-3B447E8BE7D3}" sibTransId="{8988340F-12E8-4566-846E-91462CB52466}"/>
    <dgm:cxn modelId="{82F17AF1-EFA8-47FD-8ED5-86AAC390D8C8}" type="presOf" srcId="{C278EC93-DA98-4646-8424-0D446C1CEDF6}" destId="{DD7520BF-70A1-4E8E-AFD0-6AC5B927B330}" srcOrd="0" destOrd="0" presId="urn:microsoft.com/office/officeart/2005/8/layout/default"/>
    <dgm:cxn modelId="{FBC03E91-44B2-45FA-9EE0-8D61B6056A3A}" type="presParOf" srcId="{E2A2FA51-DC6A-4BA7-8F56-3A623BB55B81}" destId="{A1586455-1214-4B09-AEB2-082DF95F7732}" srcOrd="0" destOrd="0" presId="urn:microsoft.com/office/officeart/2005/8/layout/default"/>
    <dgm:cxn modelId="{215C0149-E2E8-478A-900A-C4A22625692D}" type="presParOf" srcId="{E2A2FA51-DC6A-4BA7-8F56-3A623BB55B81}" destId="{CEB69558-8F94-4924-971A-E69487874A17}" srcOrd="1" destOrd="0" presId="urn:microsoft.com/office/officeart/2005/8/layout/default"/>
    <dgm:cxn modelId="{A204EEEA-D3AE-4563-9151-B47CDB81AED2}" type="presParOf" srcId="{E2A2FA51-DC6A-4BA7-8F56-3A623BB55B81}" destId="{0DFBB0AB-6EBE-4B11-ADE1-2ED09A32550C}" srcOrd="2" destOrd="0" presId="urn:microsoft.com/office/officeart/2005/8/layout/default"/>
    <dgm:cxn modelId="{D179B54F-F8E9-49BC-9AE4-C38E5E33000A}" type="presParOf" srcId="{E2A2FA51-DC6A-4BA7-8F56-3A623BB55B81}" destId="{7D707640-CF63-488F-B924-46083C6C629E}" srcOrd="3" destOrd="0" presId="urn:microsoft.com/office/officeart/2005/8/layout/default"/>
    <dgm:cxn modelId="{3818BEA8-A5A5-48D8-9022-22A98A3CEEBD}" type="presParOf" srcId="{E2A2FA51-DC6A-4BA7-8F56-3A623BB55B81}" destId="{F7BCEFBD-0C24-4450-B425-8523624C3897}" srcOrd="4" destOrd="0" presId="urn:microsoft.com/office/officeart/2005/8/layout/default"/>
    <dgm:cxn modelId="{ADB2EAD4-25CE-4A6E-9B0C-435B59237E4F}" type="presParOf" srcId="{E2A2FA51-DC6A-4BA7-8F56-3A623BB55B81}" destId="{FF367097-4BE2-4AD5-9176-324ED70DE27A}" srcOrd="5" destOrd="0" presId="urn:microsoft.com/office/officeart/2005/8/layout/default"/>
    <dgm:cxn modelId="{87C0F63D-1F76-429B-9636-FF1DB83233FE}" type="presParOf" srcId="{E2A2FA51-DC6A-4BA7-8F56-3A623BB55B81}" destId="{6D42A5C2-3E15-4A33-A8B4-92C12FCD5950}" srcOrd="6" destOrd="0" presId="urn:microsoft.com/office/officeart/2005/8/layout/default"/>
    <dgm:cxn modelId="{86421EBE-8A48-41D3-B993-8A3F39E84005}" type="presParOf" srcId="{E2A2FA51-DC6A-4BA7-8F56-3A623BB55B81}" destId="{0C0123ED-2FFB-405F-8361-0A821FE63E18}" srcOrd="7" destOrd="0" presId="urn:microsoft.com/office/officeart/2005/8/layout/default"/>
    <dgm:cxn modelId="{EC6C7F95-3F67-4A65-A750-D9E08C0D2365}" type="presParOf" srcId="{E2A2FA51-DC6A-4BA7-8F56-3A623BB55B81}" destId="{DD7520BF-70A1-4E8E-AFD0-6AC5B927B330}" srcOrd="8" destOrd="0" presId="urn:microsoft.com/office/officeart/2005/8/layout/default"/>
    <dgm:cxn modelId="{B10CA11C-BACE-45FA-AF62-C64FCA3976F4}" type="presParOf" srcId="{E2A2FA51-DC6A-4BA7-8F56-3A623BB55B81}" destId="{E60D0079-CA0A-4E05-AB6A-8C7C410FA30A}" srcOrd="9" destOrd="0" presId="urn:microsoft.com/office/officeart/2005/8/layout/default"/>
    <dgm:cxn modelId="{57F72B0D-B98C-4061-A002-580C87FA4F2C}" type="presParOf" srcId="{E2A2FA51-DC6A-4BA7-8F56-3A623BB55B81}" destId="{BC8D4B8E-BF6B-4BE9-B407-CF84B9A80317}" srcOrd="10" destOrd="0" presId="urn:microsoft.com/office/officeart/2005/8/layout/default"/>
    <dgm:cxn modelId="{AE7DC151-5297-4B05-8ED2-07EA3AA367A9}" type="presParOf" srcId="{E2A2FA51-DC6A-4BA7-8F56-3A623BB55B81}" destId="{58927FA5-5856-4753-969F-410B19BA43A7}" srcOrd="11" destOrd="0" presId="urn:microsoft.com/office/officeart/2005/8/layout/default"/>
    <dgm:cxn modelId="{578D1080-B389-475B-8F8E-12E0D5A17979}" type="presParOf" srcId="{E2A2FA51-DC6A-4BA7-8F56-3A623BB55B81}" destId="{CE65FBF3-BB6F-4932-A6FE-4A3B64191105}"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E5D6B39-5CA0-456F-980E-89CE785196E6}"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211C5C04-FE5F-4B90-AB7B-89C2FF661D6A}">
      <dgm:prSet/>
      <dgm:spPr/>
      <dgm:t>
        <a:bodyPr/>
        <a:lstStyle/>
        <a:p>
          <a:r>
            <a:rPr lang="en-GB"/>
            <a:t>O </a:t>
          </a:r>
          <a:endParaRPr lang="en-US"/>
        </a:p>
      </dgm:t>
    </dgm:pt>
    <dgm:pt modelId="{77B73CB2-03C6-4186-A380-8A6959A842B7}" type="parTrans" cxnId="{259D3188-972A-4377-958A-22E20FB133FF}">
      <dgm:prSet/>
      <dgm:spPr/>
      <dgm:t>
        <a:bodyPr/>
        <a:lstStyle/>
        <a:p>
          <a:endParaRPr lang="en-US"/>
        </a:p>
      </dgm:t>
    </dgm:pt>
    <dgm:pt modelId="{6FD555DB-CFF0-4DF3-B61C-D3EDDD406B38}" type="sibTrans" cxnId="{259D3188-972A-4377-958A-22E20FB133FF}">
      <dgm:prSet/>
      <dgm:spPr/>
      <dgm:t>
        <a:bodyPr/>
        <a:lstStyle/>
        <a:p>
          <a:endParaRPr lang="en-US"/>
        </a:p>
      </dgm:t>
    </dgm:pt>
    <dgm:pt modelId="{ED33ED99-25BC-4A09-9193-AA3C6ACEAD65}">
      <dgm:prSet/>
      <dgm:spPr/>
      <dgm:t>
        <a:bodyPr/>
        <a:lstStyle/>
        <a:p>
          <a:r>
            <a:rPr lang="en-GB"/>
            <a:t>R</a:t>
          </a:r>
          <a:endParaRPr lang="en-US"/>
        </a:p>
      </dgm:t>
    </dgm:pt>
    <dgm:pt modelId="{42B6F4FF-317A-4D24-84E3-74D1E7524A47}" type="parTrans" cxnId="{13320E6E-9F31-4491-BFF5-46E72EB290CD}">
      <dgm:prSet/>
      <dgm:spPr/>
      <dgm:t>
        <a:bodyPr/>
        <a:lstStyle/>
        <a:p>
          <a:endParaRPr lang="en-US"/>
        </a:p>
      </dgm:t>
    </dgm:pt>
    <dgm:pt modelId="{DD651536-95D4-459D-A334-84E83F564DFE}" type="sibTrans" cxnId="{13320E6E-9F31-4491-BFF5-46E72EB290CD}">
      <dgm:prSet/>
      <dgm:spPr/>
      <dgm:t>
        <a:bodyPr/>
        <a:lstStyle/>
        <a:p>
          <a:endParaRPr lang="en-US"/>
        </a:p>
      </dgm:t>
    </dgm:pt>
    <dgm:pt modelId="{294147BC-D058-4336-A96F-BA2915C460A4}">
      <dgm:prSet/>
      <dgm:spPr/>
      <dgm:t>
        <a:bodyPr/>
        <a:lstStyle/>
        <a:p>
          <a:r>
            <a:rPr lang="en-GB"/>
            <a:t>C</a:t>
          </a:r>
          <a:endParaRPr lang="en-US"/>
        </a:p>
      </dgm:t>
    </dgm:pt>
    <dgm:pt modelId="{413FF521-D53F-409E-832C-179687C4C3CF}" type="parTrans" cxnId="{6BB4AF22-0861-4F0B-B443-61297D4CFBDA}">
      <dgm:prSet/>
      <dgm:spPr/>
      <dgm:t>
        <a:bodyPr/>
        <a:lstStyle/>
        <a:p>
          <a:endParaRPr lang="en-US"/>
        </a:p>
      </dgm:t>
    </dgm:pt>
    <dgm:pt modelId="{10C837AB-98C4-4F68-9B3D-4FC0BA29F0C7}" type="sibTrans" cxnId="{6BB4AF22-0861-4F0B-B443-61297D4CFBDA}">
      <dgm:prSet/>
      <dgm:spPr/>
      <dgm:t>
        <a:bodyPr/>
        <a:lstStyle/>
        <a:p>
          <a:endParaRPr lang="en-US"/>
        </a:p>
      </dgm:t>
    </dgm:pt>
    <dgm:pt modelId="{60C50377-3287-4489-A47F-6ED066F600C5}">
      <dgm:prSet/>
      <dgm:spPr/>
      <dgm:t>
        <a:bodyPr/>
        <a:lstStyle/>
        <a:p>
          <a:r>
            <a:rPr lang="en-GB"/>
            <a:t>E</a:t>
          </a:r>
          <a:endParaRPr lang="en-US"/>
        </a:p>
      </dgm:t>
    </dgm:pt>
    <dgm:pt modelId="{BFAD8CE0-260E-41B0-ABB6-21EF481720DA}" type="parTrans" cxnId="{45FAF12E-661B-4C28-83FB-668DC50F487B}">
      <dgm:prSet/>
      <dgm:spPr/>
      <dgm:t>
        <a:bodyPr/>
        <a:lstStyle/>
        <a:p>
          <a:endParaRPr lang="en-US"/>
        </a:p>
      </dgm:t>
    </dgm:pt>
    <dgm:pt modelId="{0354384F-FCE7-44D8-AAD1-784BD2B88216}" type="sibTrans" cxnId="{45FAF12E-661B-4C28-83FB-668DC50F487B}">
      <dgm:prSet/>
      <dgm:spPr/>
      <dgm:t>
        <a:bodyPr/>
        <a:lstStyle/>
        <a:p>
          <a:endParaRPr lang="en-US"/>
        </a:p>
      </dgm:t>
    </dgm:pt>
    <dgm:pt modelId="{557F4B4D-1D18-47F9-8463-5E94B2ECD0B7}" type="pres">
      <dgm:prSet presAssocID="{5E5D6B39-5CA0-456F-980E-89CE785196E6}" presName="vert0" presStyleCnt="0">
        <dgm:presLayoutVars>
          <dgm:dir/>
          <dgm:animOne val="branch"/>
          <dgm:animLvl val="lvl"/>
        </dgm:presLayoutVars>
      </dgm:prSet>
      <dgm:spPr/>
    </dgm:pt>
    <dgm:pt modelId="{025840AC-A17E-417E-9067-D3A2FB776FC2}" type="pres">
      <dgm:prSet presAssocID="{211C5C04-FE5F-4B90-AB7B-89C2FF661D6A}" presName="thickLine" presStyleLbl="alignNode1" presStyleIdx="0" presStyleCnt="4"/>
      <dgm:spPr/>
    </dgm:pt>
    <dgm:pt modelId="{C56EE194-0EDA-4191-934E-16A67071117B}" type="pres">
      <dgm:prSet presAssocID="{211C5C04-FE5F-4B90-AB7B-89C2FF661D6A}" presName="horz1" presStyleCnt="0"/>
      <dgm:spPr/>
    </dgm:pt>
    <dgm:pt modelId="{FA6BEA3D-B78C-4871-B34D-6E70F35C1CA9}" type="pres">
      <dgm:prSet presAssocID="{211C5C04-FE5F-4B90-AB7B-89C2FF661D6A}" presName="tx1" presStyleLbl="revTx" presStyleIdx="0" presStyleCnt="4"/>
      <dgm:spPr/>
    </dgm:pt>
    <dgm:pt modelId="{4AB94683-10CA-4B36-872B-4D4108FADE9E}" type="pres">
      <dgm:prSet presAssocID="{211C5C04-FE5F-4B90-AB7B-89C2FF661D6A}" presName="vert1" presStyleCnt="0"/>
      <dgm:spPr/>
    </dgm:pt>
    <dgm:pt modelId="{61DB7131-E3BA-419F-8ACF-01F0776DFD06}" type="pres">
      <dgm:prSet presAssocID="{ED33ED99-25BC-4A09-9193-AA3C6ACEAD65}" presName="thickLine" presStyleLbl="alignNode1" presStyleIdx="1" presStyleCnt="4"/>
      <dgm:spPr/>
    </dgm:pt>
    <dgm:pt modelId="{61CE0125-7DC8-45E1-8673-EC5A94EC0B08}" type="pres">
      <dgm:prSet presAssocID="{ED33ED99-25BC-4A09-9193-AA3C6ACEAD65}" presName="horz1" presStyleCnt="0"/>
      <dgm:spPr/>
    </dgm:pt>
    <dgm:pt modelId="{0D339FBB-FC0B-473B-B143-E8D7FD63A5A2}" type="pres">
      <dgm:prSet presAssocID="{ED33ED99-25BC-4A09-9193-AA3C6ACEAD65}" presName="tx1" presStyleLbl="revTx" presStyleIdx="1" presStyleCnt="4"/>
      <dgm:spPr/>
    </dgm:pt>
    <dgm:pt modelId="{23612CA1-BE5B-4F3A-9F3D-F47389106553}" type="pres">
      <dgm:prSet presAssocID="{ED33ED99-25BC-4A09-9193-AA3C6ACEAD65}" presName="vert1" presStyleCnt="0"/>
      <dgm:spPr/>
    </dgm:pt>
    <dgm:pt modelId="{3DA31102-E64B-462A-9B78-7894F50C822C}" type="pres">
      <dgm:prSet presAssocID="{294147BC-D058-4336-A96F-BA2915C460A4}" presName="thickLine" presStyleLbl="alignNode1" presStyleIdx="2" presStyleCnt="4"/>
      <dgm:spPr/>
    </dgm:pt>
    <dgm:pt modelId="{BE716F3F-0A0A-40B1-9483-97FD63622975}" type="pres">
      <dgm:prSet presAssocID="{294147BC-D058-4336-A96F-BA2915C460A4}" presName="horz1" presStyleCnt="0"/>
      <dgm:spPr/>
    </dgm:pt>
    <dgm:pt modelId="{0232D1BC-4F25-47CB-A0A0-0FF5AC1B0F7B}" type="pres">
      <dgm:prSet presAssocID="{294147BC-D058-4336-A96F-BA2915C460A4}" presName="tx1" presStyleLbl="revTx" presStyleIdx="2" presStyleCnt="4"/>
      <dgm:spPr/>
    </dgm:pt>
    <dgm:pt modelId="{4B47B353-D31E-4EE9-B13D-B3FE4F3B6F97}" type="pres">
      <dgm:prSet presAssocID="{294147BC-D058-4336-A96F-BA2915C460A4}" presName="vert1" presStyleCnt="0"/>
      <dgm:spPr/>
    </dgm:pt>
    <dgm:pt modelId="{1747499C-7F93-4550-9DBB-9FB6E90C5321}" type="pres">
      <dgm:prSet presAssocID="{60C50377-3287-4489-A47F-6ED066F600C5}" presName="thickLine" presStyleLbl="alignNode1" presStyleIdx="3" presStyleCnt="4"/>
      <dgm:spPr/>
    </dgm:pt>
    <dgm:pt modelId="{EE0CA8F3-BDA8-4CF9-986F-A15F51F73E17}" type="pres">
      <dgm:prSet presAssocID="{60C50377-3287-4489-A47F-6ED066F600C5}" presName="horz1" presStyleCnt="0"/>
      <dgm:spPr/>
    </dgm:pt>
    <dgm:pt modelId="{C597B0ED-E4FC-4F55-BF94-889704AD87B8}" type="pres">
      <dgm:prSet presAssocID="{60C50377-3287-4489-A47F-6ED066F600C5}" presName="tx1" presStyleLbl="revTx" presStyleIdx="3" presStyleCnt="4"/>
      <dgm:spPr/>
    </dgm:pt>
    <dgm:pt modelId="{72D36452-E7CA-4790-85AE-91AE1055E268}" type="pres">
      <dgm:prSet presAssocID="{60C50377-3287-4489-A47F-6ED066F600C5}" presName="vert1" presStyleCnt="0"/>
      <dgm:spPr/>
    </dgm:pt>
  </dgm:ptLst>
  <dgm:cxnLst>
    <dgm:cxn modelId="{49114904-C3C7-478F-A5E8-97C433864C09}" type="presOf" srcId="{294147BC-D058-4336-A96F-BA2915C460A4}" destId="{0232D1BC-4F25-47CB-A0A0-0FF5AC1B0F7B}" srcOrd="0" destOrd="0" presId="urn:microsoft.com/office/officeart/2008/layout/LinedList"/>
    <dgm:cxn modelId="{6BB4AF22-0861-4F0B-B443-61297D4CFBDA}" srcId="{5E5D6B39-5CA0-456F-980E-89CE785196E6}" destId="{294147BC-D058-4336-A96F-BA2915C460A4}" srcOrd="2" destOrd="0" parTransId="{413FF521-D53F-409E-832C-179687C4C3CF}" sibTransId="{10C837AB-98C4-4F68-9B3D-4FC0BA29F0C7}"/>
    <dgm:cxn modelId="{45FAF12E-661B-4C28-83FB-668DC50F487B}" srcId="{5E5D6B39-5CA0-456F-980E-89CE785196E6}" destId="{60C50377-3287-4489-A47F-6ED066F600C5}" srcOrd="3" destOrd="0" parTransId="{BFAD8CE0-260E-41B0-ABB6-21EF481720DA}" sibTransId="{0354384F-FCE7-44D8-AAD1-784BD2B88216}"/>
    <dgm:cxn modelId="{C49E6841-A0C8-47B9-B3A6-0CF1121DAEEB}" type="presOf" srcId="{5E5D6B39-5CA0-456F-980E-89CE785196E6}" destId="{557F4B4D-1D18-47F9-8463-5E94B2ECD0B7}" srcOrd="0" destOrd="0" presId="urn:microsoft.com/office/officeart/2008/layout/LinedList"/>
    <dgm:cxn modelId="{8C47CB43-21CE-48DF-A981-6F315BB906AE}" type="presOf" srcId="{60C50377-3287-4489-A47F-6ED066F600C5}" destId="{C597B0ED-E4FC-4F55-BF94-889704AD87B8}" srcOrd="0" destOrd="0" presId="urn:microsoft.com/office/officeart/2008/layout/LinedList"/>
    <dgm:cxn modelId="{13320E6E-9F31-4491-BFF5-46E72EB290CD}" srcId="{5E5D6B39-5CA0-456F-980E-89CE785196E6}" destId="{ED33ED99-25BC-4A09-9193-AA3C6ACEAD65}" srcOrd="1" destOrd="0" parTransId="{42B6F4FF-317A-4D24-84E3-74D1E7524A47}" sibTransId="{DD651536-95D4-459D-A334-84E83F564DFE}"/>
    <dgm:cxn modelId="{259D3188-972A-4377-958A-22E20FB133FF}" srcId="{5E5D6B39-5CA0-456F-980E-89CE785196E6}" destId="{211C5C04-FE5F-4B90-AB7B-89C2FF661D6A}" srcOrd="0" destOrd="0" parTransId="{77B73CB2-03C6-4186-A380-8A6959A842B7}" sibTransId="{6FD555DB-CFF0-4DF3-B61C-D3EDDD406B38}"/>
    <dgm:cxn modelId="{28AB308A-F868-4FA1-B098-0E0DFA088CE6}" type="presOf" srcId="{211C5C04-FE5F-4B90-AB7B-89C2FF661D6A}" destId="{FA6BEA3D-B78C-4871-B34D-6E70F35C1CA9}" srcOrd="0" destOrd="0" presId="urn:microsoft.com/office/officeart/2008/layout/LinedList"/>
    <dgm:cxn modelId="{50B5AEAB-185C-4A14-8FFE-8614625A0358}" type="presOf" srcId="{ED33ED99-25BC-4A09-9193-AA3C6ACEAD65}" destId="{0D339FBB-FC0B-473B-B143-E8D7FD63A5A2}" srcOrd="0" destOrd="0" presId="urn:microsoft.com/office/officeart/2008/layout/LinedList"/>
    <dgm:cxn modelId="{13D464A7-4683-4811-A1EC-FDED5E89F8D2}" type="presParOf" srcId="{557F4B4D-1D18-47F9-8463-5E94B2ECD0B7}" destId="{025840AC-A17E-417E-9067-D3A2FB776FC2}" srcOrd="0" destOrd="0" presId="urn:microsoft.com/office/officeart/2008/layout/LinedList"/>
    <dgm:cxn modelId="{F5FADAD2-F399-42E5-92B7-404DD46876F6}" type="presParOf" srcId="{557F4B4D-1D18-47F9-8463-5E94B2ECD0B7}" destId="{C56EE194-0EDA-4191-934E-16A67071117B}" srcOrd="1" destOrd="0" presId="urn:microsoft.com/office/officeart/2008/layout/LinedList"/>
    <dgm:cxn modelId="{B31CA96E-D88E-4F04-A23A-EFE7E569D54D}" type="presParOf" srcId="{C56EE194-0EDA-4191-934E-16A67071117B}" destId="{FA6BEA3D-B78C-4871-B34D-6E70F35C1CA9}" srcOrd="0" destOrd="0" presId="urn:microsoft.com/office/officeart/2008/layout/LinedList"/>
    <dgm:cxn modelId="{E623B3DF-1529-4111-9BDF-AA01A6B43ADC}" type="presParOf" srcId="{C56EE194-0EDA-4191-934E-16A67071117B}" destId="{4AB94683-10CA-4B36-872B-4D4108FADE9E}" srcOrd="1" destOrd="0" presId="urn:microsoft.com/office/officeart/2008/layout/LinedList"/>
    <dgm:cxn modelId="{BFFF248E-71E6-49B4-8E81-20FF4B7F57B9}" type="presParOf" srcId="{557F4B4D-1D18-47F9-8463-5E94B2ECD0B7}" destId="{61DB7131-E3BA-419F-8ACF-01F0776DFD06}" srcOrd="2" destOrd="0" presId="urn:microsoft.com/office/officeart/2008/layout/LinedList"/>
    <dgm:cxn modelId="{E6D53AE9-8C23-4C65-9F58-7B72512C0D9E}" type="presParOf" srcId="{557F4B4D-1D18-47F9-8463-5E94B2ECD0B7}" destId="{61CE0125-7DC8-45E1-8673-EC5A94EC0B08}" srcOrd="3" destOrd="0" presId="urn:microsoft.com/office/officeart/2008/layout/LinedList"/>
    <dgm:cxn modelId="{56BDAFC5-7324-4EAE-8B41-906B093537A1}" type="presParOf" srcId="{61CE0125-7DC8-45E1-8673-EC5A94EC0B08}" destId="{0D339FBB-FC0B-473B-B143-E8D7FD63A5A2}" srcOrd="0" destOrd="0" presId="urn:microsoft.com/office/officeart/2008/layout/LinedList"/>
    <dgm:cxn modelId="{44E26942-EF23-4A41-9A89-A63DDE29DCD2}" type="presParOf" srcId="{61CE0125-7DC8-45E1-8673-EC5A94EC0B08}" destId="{23612CA1-BE5B-4F3A-9F3D-F47389106553}" srcOrd="1" destOrd="0" presId="urn:microsoft.com/office/officeart/2008/layout/LinedList"/>
    <dgm:cxn modelId="{31EE9FFA-25DE-4A3A-BAB1-496A9726D68D}" type="presParOf" srcId="{557F4B4D-1D18-47F9-8463-5E94B2ECD0B7}" destId="{3DA31102-E64B-462A-9B78-7894F50C822C}" srcOrd="4" destOrd="0" presId="urn:microsoft.com/office/officeart/2008/layout/LinedList"/>
    <dgm:cxn modelId="{75C8D72F-9E02-4F28-878F-53B82B7DD7A0}" type="presParOf" srcId="{557F4B4D-1D18-47F9-8463-5E94B2ECD0B7}" destId="{BE716F3F-0A0A-40B1-9483-97FD63622975}" srcOrd="5" destOrd="0" presId="urn:microsoft.com/office/officeart/2008/layout/LinedList"/>
    <dgm:cxn modelId="{EFF31BA4-B71C-4544-9C2F-1316DFB67AF7}" type="presParOf" srcId="{BE716F3F-0A0A-40B1-9483-97FD63622975}" destId="{0232D1BC-4F25-47CB-A0A0-0FF5AC1B0F7B}" srcOrd="0" destOrd="0" presId="urn:microsoft.com/office/officeart/2008/layout/LinedList"/>
    <dgm:cxn modelId="{0E9530E7-AC63-4139-A1D1-3C9D60A36FEC}" type="presParOf" srcId="{BE716F3F-0A0A-40B1-9483-97FD63622975}" destId="{4B47B353-D31E-4EE9-B13D-B3FE4F3B6F97}" srcOrd="1" destOrd="0" presId="urn:microsoft.com/office/officeart/2008/layout/LinedList"/>
    <dgm:cxn modelId="{E113B1AC-1005-468E-A40E-BAEA267D81A2}" type="presParOf" srcId="{557F4B4D-1D18-47F9-8463-5E94B2ECD0B7}" destId="{1747499C-7F93-4550-9DBB-9FB6E90C5321}" srcOrd="6" destOrd="0" presId="urn:microsoft.com/office/officeart/2008/layout/LinedList"/>
    <dgm:cxn modelId="{59E83304-E8AB-4F6A-9BF3-11F2BA8DB527}" type="presParOf" srcId="{557F4B4D-1D18-47F9-8463-5E94B2ECD0B7}" destId="{EE0CA8F3-BDA8-4CF9-986F-A15F51F73E17}" srcOrd="7" destOrd="0" presId="urn:microsoft.com/office/officeart/2008/layout/LinedList"/>
    <dgm:cxn modelId="{BBAD0351-5E47-4150-BDAB-5ECC691A3F48}" type="presParOf" srcId="{EE0CA8F3-BDA8-4CF9-986F-A15F51F73E17}" destId="{C597B0ED-E4FC-4F55-BF94-889704AD87B8}" srcOrd="0" destOrd="0" presId="urn:microsoft.com/office/officeart/2008/layout/LinedList"/>
    <dgm:cxn modelId="{8486E38C-37A8-4D49-BE2F-65F498CCBFF8}" type="presParOf" srcId="{EE0CA8F3-BDA8-4CF9-986F-A15F51F73E17}" destId="{72D36452-E7CA-4790-85AE-91AE1055E26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F5029C8-35BC-45A8-AAAF-EDC695F9140F}"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8D4F70C-351F-4C3B-BC74-8D20D080E8D9}">
      <dgm:prSet/>
      <dgm:spPr/>
      <dgm:t>
        <a:bodyPr/>
        <a:lstStyle/>
        <a:p>
          <a:r>
            <a:rPr lang="en-GB"/>
            <a:t>OBJECTIVES</a:t>
          </a:r>
          <a:endParaRPr lang="en-US"/>
        </a:p>
      </dgm:t>
    </dgm:pt>
    <dgm:pt modelId="{CAB02AD9-49CE-47DA-B852-453416EC47F1}" type="parTrans" cxnId="{F6908A8C-C2E9-4C63-BB58-35D15F5DF0AA}">
      <dgm:prSet/>
      <dgm:spPr/>
      <dgm:t>
        <a:bodyPr/>
        <a:lstStyle/>
        <a:p>
          <a:endParaRPr lang="en-US"/>
        </a:p>
      </dgm:t>
    </dgm:pt>
    <dgm:pt modelId="{05EE64D3-5E82-4491-AD70-B260C866E865}" type="sibTrans" cxnId="{F6908A8C-C2E9-4C63-BB58-35D15F5DF0AA}">
      <dgm:prSet/>
      <dgm:spPr/>
      <dgm:t>
        <a:bodyPr/>
        <a:lstStyle/>
        <a:p>
          <a:endParaRPr lang="en-US"/>
        </a:p>
      </dgm:t>
    </dgm:pt>
    <dgm:pt modelId="{5CA5D27B-9354-46A5-85F5-ED2B4DDB1C87}">
      <dgm:prSet/>
      <dgm:spPr/>
      <dgm:t>
        <a:bodyPr/>
        <a:lstStyle/>
        <a:p>
          <a:r>
            <a:rPr lang="en-GB"/>
            <a:t>R</a:t>
          </a:r>
          <a:endParaRPr lang="en-US"/>
        </a:p>
      </dgm:t>
    </dgm:pt>
    <dgm:pt modelId="{A39C0278-7C3B-4A58-808C-DB480DA61269}" type="parTrans" cxnId="{51ECF529-681C-47B8-83CC-B9BFE18E1C9C}">
      <dgm:prSet/>
      <dgm:spPr/>
      <dgm:t>
        <a:bodyPr/>
        <a:lstStyle/>
        <a:p>
          <a:endParaRPr lang="en-US"/>
        </a:p>
      </dgm:t>
    </dgm:pt>
    <dgm:pt modelId="{6DD2BDAF-C532-4D50-8DB0-EE3171B93FCF}" type="sibTrans" cxnId="{51ECF529-681C-47B8-83CC-B9BFE18E1C9C}">
      <dgm:prSet/>
      <dgm:spPr/>
      <dgm:t>
        <a:bodyPr/>
        <a:lstStyle/>
        <a:p>
          <a:endParaRPr lang="en-US"/>
        </a:p>
      </dgm:t>
    </dgm:pt>
    <dgm:pt modelId="{384111BB-747F-41D9-8530-929A06791703}">
      <dgm:prSet/>
      <dgm:spPr/>
      <dgm:t>
        <a:bodyPr/>
        <a:lstStyle/>
        <a:p>
          <a:r>
            <a:rPr lang="en-GB"/>
            <a:t>C</a:t>
          </a:r>
          <a:endParaRPr lang="en-US"/>
        </a:p>
      </dgm:t>
    </dgm:pt>
    <dgm:pt modelId="{31A76984-24B0-48D1-B525-10E52935A73D}" type="parTrans" cxnId="{DAA01919-EF78-4EC0-A316-0524266BCB90}">
      <dgm:prSet/>
      <dgm:spPr/>
      <dgm:t>
        <a:bodyPr/>
        <a:lstStyle/>
        <a:p>
          <a:endParaRPr lang="en-US"/>
        </a:p>
      </dgm:t>
    </dgm:pt>
    <dgm:pt modelId="{E3AB05A6-6D8D-4138-9DCB-8C134E82DB6B}" type="sibTrans" cxnId="{DAA01919-EF78-4EC0-A316-0524266BCB90}">
      <dgm:prSet/>
      <dgm:spPr/>
      <dgm:t>
        <a:bodyPr/>
        <a:lstStyle/>
        <a:p>
          <a:endParaRPr lang="en-US"/>
        </a:p>
      </dgm:t>
    </dgm:pt>
    <dgm:pt modelId="{DB1576E1-2515-4783-A564-E6F217FCE912}">
      <dgm:prSet/>
      <dgm:spPr/>
      <dgm:t>
        <a:bodyPr/>
        <a:lstStyle/>
        <a:p>
          <a:r>
            <a:rPr lang="en-GB"/>
            <a:t>E</a:t>
          </a:r>
          <a:endParaRPr lang="en-US"/>
        </a:p>
      </dgm:t>
    </dgm:pt>
    <dgm:pt modelId="{9F45D65E-1AEB-4AF7-A03D-5FB7CD1D6DF5}" type="parTrans" cxnId="{7E10054D-F7A6-428F-AA45-72438220659F}">
      <dgm:prSet/>
      <dgm:spPr/>
      <dgm:t>
        <a:bodyPr/>
        <a:lstStyle/>
        <a:p>
          <a:endParaRPr lang="en-US"/>
        </a:p>
      </dgm:t>
    </dgm:pt>
    <dgm:pt modelId="{73118E3B-4121-4347-B784-28CE11C187E5}" type="sibTrans" cxnId="{7E10054D-F7A6-428F-AA45-72438220659F}">
      <dgm:prSet/>
      <dgm:spPr/>
      <dgm:t>
        <a:bodyPr/>
        <a:lstStyle/>
        <a:p>
          <a:endParaRPr lang="en-US"/>
        </a:p>
      </dgm:t>
    </dgm:pt>
    <dgm:pt modelId="{BB4E2FA1-A0A7-4B9B-8775-D2D25EA5C176}" type="pres">
      <dgm:prSet presAssocID="{EF5029C8-35BC-45A8-AAAF-EDC695F9140F}" presName="linear" presStyleCnt="0">
        <dgm:presLayoutVars>
          <dgm:animLvl val="lvl"/>
          <dgm:resizeHandles val="exact"/>
        </dgm:presLayoutVars>
      </dgm:prSet>
      <dgm:spPr/>
    </dgm:pt>
    <dgm:pt modelId="{E4A5EFEF-BF3C-4CB6-A4ED-36256E92D41F}" type="pres">
      <dgm:prSet presAssocID="{78D4F70C-351F-4C3B-BC74-8D20D080E8D9}" presName="parentText" presStyleLbl="node1" presStyleIdx="0" presStyleCnt="4">
        <dgm:presLayoutVars>
          <dgm:chMax val="0"/>
          <dgm:bulletEnabled val="1"/>
        </dgm:presLayoutVars>
      </dgm:prSet>
      <dgm:spPr/>
    </dgm:pt>
    <dgm:pt modelId="{4BC36878-BEC6-433C-9469-A131E0C01276}" type="pres">
      <dgm:prSet presAssocID="{05EE64D3-5E82-4491-AD70-B260C866E865}" presName="spacer" presStyleCnt="0"/>
      <dgm:spPr/>
    </dgm:pt>
    <dgm:pt modelId="{3DFD24A8-D72B-43E2-A64E-B397F586E3D9}" type="pres">
      <dgm:prSet presAssocID="{5CA5D27B-9354-46A5-85F5-ED2B4DDB1C87}" presName="parentText" presStyleLbl="node1" presStyleIdx="1" presStyleCnt="4">
        <dgm:presLayoutVars>
          <dgm:chMax val="0"/>
          <dgm:bulletEnabled val="1"/>
        </dgm:presLayoutVars>
      </dgm:prSet>
      <dgm:spPr/>
    </dgm:pt>
    <dgm:pt modelId="{0C2A1F5C-E313-401C-A4B4-C6AA88A9401C}" type="pres">
      <dgm:prSet presAssocID="{6DD2BDAF-C532-4D50-8DB0-EE3171B93FCF}" presName="spacer" presStyleCnt="0"/>
      <dgm:spPr/>
    </dgm:pt>
    <dgm:pt modelId="{7571736C-C85A-4898-82B4-8DF4097EA00C}" type="pres">
      <dgm:prSet presAssocID="{384111BB-747F-41D9-8530-929A06791703}" presName="parentText" presStyleLbl="node1" presStyleIdx="2" presStyleCnt="4">
        <dgm:presLayoutVars>
          <dgm:chMax val="0"/>
          <dgm:bulletEnabled val="1"/>
        </dgm:presLayoutVars>
      </dgm:prSet>
      <dgm:spPr/>
    </dgm:pt>
    <dgm:pt modelId="{071DD645-284E-4E90-BAA8-6BBD83114B33}" type="pres">
      <dgm:prSet presAssocID="{E3AB05A6-6D8D-4138-9DCB-8C134E82DB6B}" presName="spacer" presStyleCnt="0"/>
      <dgm:spPr/>
    </dgm:pt>
    <dgm:pt modelId="{E96F9E0E-6299-4841-95B2-D913DE65849B}" type="pres">
      <dgm:prSet presAssocID="{DB1576E1-2515-4783-A564-E6F217FCE912}" presName="parentText" presStyleLbl="node1" presStyleIdx="3" presStyleCnt="4">
        <dgm:presLayoutVars>
          <dgm:chMax val="0"/>
          <dgm:bulletEnabled val="1"/>
        </dgm:presLayoutVars>
      </dgm:prSet>
      <dgm:spPr/>
    </dgm:pt>
  </dgm:ptLst>
  <dgm:cxnLst>
    <dgm:cxn modelId="{DAA01919-EF78-4EC0-A316-0524266BCB90}" srcId="{EF5029C8-35BC-45A8-AAAF-EDC695F9140F}" destId="{384111BB-747F-41D9-8530-929A06791703}" srcOrd="2" destOrd="0" parTransId="{31A76984-24B0-48D1-B525-10E52935A73D}" sibTransId="{E3AB05A6-6D8D-4138-9DCB-8C134E82DB6B}"/>
    <dgm:cxn modelId="{ABE7671A-E138-470E-8D7B-521EF1494DD1}" type="presOf" srcId="{78D4F70C-351F-4C3B-BC74-8D20D080E8D9}" destId="{E4A5EFEF-BF3C-4CB6-A4ED-36256E92D41F}" srcOrd="0" destOrd="0" presId="urn:microsoft.com/office/officeart/2005/8/layout/vList2"/>
    <dgm:cxn modelId="{51ECF529-681C-47B8-83CC-B9BFE18E1C9C}" srcId="{EF5029C8-35BC-45A8-AAAF-EDC695F9140F}" destId="{5CA5D27B-9354-46A5-85F5-ED2B4DDB1C87}" srcOrd="1" destOrd="0" parTransId="{A39C0278-7C3B-4A58-808C-DB480DA61269}" sibTransId="{6DD2BDAF-C532-4D50-8DB0-EE3171B93FCF}"/>
    <dgm:cxn modelId="{F8A3FB2D-08C0-4508-B6A7-C687DDC60861}" type="presOf" srcId="{EF5029C8-35BC-45A8-AAAF-EDC695F9140F}" destId="{BB4E2FA1-A0A7-4B9B-8775-D2D25EA5C176}" srcOrd="0" destOrd="0" presId="urn:microsoft.com/office/officeart/2005/8/layout/vList2"/>
    <dgm:cxn modelId="{78058349-8676-4043-BFC4-69A0E327FD83}" type="presOf" srcId="{5CA5D27B-9354-46A5-85F5-ED2B4DDB1C87}" destId="{3DFD24A8-D72B-43E2-A64E-B397F586E3D9}" srcOrd="0" destOrd="0" presId="urn:microsoft.com/office/officeart/2005/8/layout/vList2"/>
    <dgm:cxn modelId="{7E10054D-F7A6-428F-AA45-72438220659F}" srcId="{EF5029C8-35BC-45A8-AAAF-EDC695F9140F}" destId="{DB1576E1-2515-4783-A564-E6F217FCE912}" srcOrd="3" destOrd="0" parTransId="{9F45D65E-1AEB-4AF7-A03D-5FB7CD1D6DF5}" sibTransId="{73118E3B-4121-4347-B784-28CE11C187E5}"/>
    <dgm:cxn modelId="{F6908A8C-C2E9-4C63-BB58-35D15F5DF0AA}" srcId="{EF5029C8-35BC-45A8-AAAF-EDC695F9140F}" destId="{78D4F70C-351F-4C3B-BC74-8D20D080E8D9}" srcOrd="0" destOrd="0" parTransId="{CAB02AD9-49CE-47DA-B852-453416EC47F1}" sibTransId="{05EE64D3-5E82-4491-AD70-B260C866E865}"/>
    <dgm:cxn modelId="{5F35BFE1-42CF-4465-ADEE-F3975AA13696}" type="presOf" srcId="{384111BB-747F-41D9-8530-929A06791703}" destId="{7571736C-C85A-4898-82B4-8DF4097EA00C}" srcOrd="0" destOrd="0" presId="urn:microsoft.com/office/officeart/2005/8/layout/vList2"/>
    <dgm:cxn modelId="{8531BFFA-6C9C-468B-9AE7-EB84197C0779}" type="presOf" srcId="{DB1576E1-2515-4783-A564-E6F217FCE912}" destId="{E96F9E0E-6299-4841-95B2-D913DE65849B}" srcOrd="0" destOrd="0" presId="urn:microsoft.com/office/officeart/2005/8/layout/vList2"/>
    <dgm:cxn modelId="{3A76EEDE-D6A3-4C0D-8E7D-801BEB943E05}" type="presParOf" srcId="{BB4E2FA1-A0A7-4B9B-8775-D2D25EA5C176}" destId="{E4A5EFEF-BF3C-4CB6-A4ED-36256E92D41F}" srcOrd="0" destOrd="0" presId="urn:microsoft.com/office/officeart/2005/8/layout/vList2"/>
    <dgm:cxn modelId="{C402756F-8E22-4DC7-8B6F-7D9DA2D54934}" type="presParOf" srcId="{BB4E2FA1-A0A7-4B9B-8775-D2D25EA5C176}" destId="{4BC36878-BEC6-433C-9469-A131E0C01276}" srcOrd="1" destOrd="0" presId="urn:microsoft.com/office/officeart/2005/8/layout/vList2"/>
    <dgm:cxn modelId="{39F38353-0C3C-4D2E-B6F1-EEA88AC74168}" type="presParOf" srcId="{BB4E2FA1-A0A7-4B9B-8775-D2D25EA5C176}" destId="{3DFD24A8-D72B-43E2-A64E-B397F586E3D9}" srcOrd="2" destOrd="0" presId="urn:microsoft.com/office/officeart/2005/8/layout/vList2"/>
    <dgm:cxn modelId="{BA5CB89A-AB5E-435E-A4BE-BB5FF17A59C1}" type="presParOf" srcId="{BB4E2FA1-A0A7-4B9B-8775-D2D25EA5C176}" destId="{0C2A1F5C-E313-401C-A4B4-C6AA88A9401C}" srcOrd="3" destOrd="0" presId="urn:microsoft.com/office/officeart/2005/8/layout/vList2"/>
    <dgm:cxn modelId="{D45DAA89-2FA2-49C2-877C-9C975137BD7F}" type="presParOf" srcId="{BB4E2FA1-A0A7-4B9B-8775-D2D25EA5C176}" destId="{7571736C-C85A-4898-82B4-8DF4097EA00C}" srcOrd="4" destOrd="0" presId="urn:microsoft.com/office/officeart/2005/8/layout/vList2"/>
    <dgm:cxn modelId="{6B13D96B-06CD-4FAA-9F54-768CBE8848BF}" type="presParOf" srcId="{BB4E2FA1-A0A7-4B9B-8775-D2D25EA5C176}" destId="{071DD645-284E-4E90-BAA8-6BBD83114B33}" srcOrd="5" destOrd="0" presId="urn:microsoft.com/office/officeart/2005/8/layout/vList2"/>
    <dgm:cxn modelId="{F61B0FB5-192A-4414-889E-0468FB40E070}" type="presParOf" srcId="{BB4E2FA1-A0A7-4B9B-8775-D2D25EA5C176}" destId="{E96F9E0E-6299-4841-95B2-D913DE65849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020ECC9-207D-481F-82DB-DAEA4B2801B4}" type="doc">
      <dgm:prSet loTypeId="urn:microsoft.com/office/officeart/2016/7/layout/BasicLinearProcessNumbered" loCatId="process" qsTypeId="urn:microsoft.com/office/officeart/2005/8/quickstyle/simple1" qsCatId="simple" csTypeId="urn:microsoft.com/office/officeart/2005/8/colors/colorful5" csCatId="colorful" phldr="1"/>
      <dgm:spPr/>
      <dgm:t>
        <a:bodyPr/>
        <a:lstStyle/>
        <a:p>
          <a:endParaRPr lang="en-US"/>
        </a:p>
      </dgm:t>
    </dgm:pt>
    <dgm:pt modelId="{595BABA4-8145-4C57-8EC9-1F247743C778}">
      <dgm:prSet/>
      <dgm:spPr/>
      <dgm:t>
        <a:bodyPr/>
        <a:lstStyle/>
        <a:p>
          <a:r>
            <a:rPr lang="en-GB"/>
            <a:t>Agree and set the objectives</a:t>
          </a:r>
          <a:endParaRPr lang="en-US"/>
        </a:p>
      </dgm:t>
    </dgm:pt>
    <dgm:pt modelId="{3DE1413B-31E7-42DE-B7B4-DA8000BCF84C}" type="parTrans" cxnId="{87E2FBE5-44CA-42FD-BAC8-B43E526F61D5}">
      <dgm:prSet/>
      <dgm:spPr/>
      <dgm:t>
        <a:bodyPr/>
        <a:lstStyle/>
        <a:p>
          <a:endParaRPr lang="en-US"/>
        </a:p>
      </dgm:t>
    </dgm:pt>
    <dgm:pt modelId="{C19915B4-F993-4689-9078-8539545833ED}" type="sibTrans" cxnId="{87E2FBE5-44CA-42FD-BAC8-B43E526F61D5}">
      <dgm:prSet phldrT="1" phldr="0"/>
      <dgm:spPr/>
      <dgm:t>
        <a:bodyPr/>
        <a:lstStyle/>
        <a:p>
          <a:r>
            <a:rPr lang="en-US"/>
            <a:t>1</a:t>
          </a:r>
        </a:p>
      </dgm:t>
    </dgm:pt>
    <dgm:pt modelId="{34E961BA-4D41-469E-8D4D-9929A58E6488}">
      <dgm:prSet/>
      <dgm:spPr/>
      <dgm:t>
        <a:bodyPr/>
        <a:lstStyle/>
        <a:p>
          <a:r>
            <a:rPr lang="en-GB"/>
            <a:t>Shape the scope of the review</a:t>
          </a:r>
          <a:endParaRPr lang="en-US"/>
        </a:p>
      </dgm:t>
    </dgm:pt>
    <dgm:pt modelId="{14621A7D-2C5F-4500-A3B3-901E319D812B}" type="parTrans" cxnId="{4313AB81-C197-48AE-991D-19F34B20D5D1}">
      <dgm:prSet/>
      <dgm:spPr/>
      <dgm:t>
        <a:bodyPr/>
        <a:lstStyle/>
        <a:p>
          <a:endParaRPr lang="en-US"/>
        </a:p>
      </dgm:t>
    </dgm:pt>
    <dgm:pt modelId="{2A169FD1-1056-4E2B-834F-56424DFFE040}" type="sibTrans" cxnId="{4313AB81-C197-48AE-991D-19F34B20D5D1}">
      <dgm:prSet phldrT="2" phldr="0"/>
      <dgm:spPr/>
      <dgm:t>
        <a:bodyPr/>
        <a:lstStyle/>
        <a:p>
          <a:r>
            <a:rPr lang="en-US"/>
            <a:t>2</a:t>
          </a:r>
        </a:p>
      </dgm:t>
    </dgm:pt>
    <dgm:pt modelId="{5D9280C7-13F8-44D1-9B82-96F901174CBB}">
      <dgm:prSet/>
      <dgm:spPr/>
      <dgm:t>
        <a:bodyPr/>
        <a:lstStyle/>
        <a:p>
          <a:r>
            <a:rPr lang="en-GB"/>
            <a:t>Decide a desk top or full review</a:t>
          </a:r>
          <a:endParaRPr lang="en-US"/>
        </a:p>
      </dgm:t>
    </dgm:pt>
    <dgm:pt modelId="{12C25064-A1C4-4F05-8097-402B6943CCF3}" type="parTrans" cxnId="{5EBA8416-FD97-4C08-804E-980A3A779B14}">
      <dgm:prSet/>
      <dgm:spPr/>
      <dgm:t>
        <a:bodyPr/>
        <a:lstStyle/>
        <a:p>
          <a:endParaRPr lang="en-US"/>
        </a:p>
      </dgm:t>
    </dgm:pt>
    <dgm:pt modelId="{F73370DF-2FC0-4F4C-95BC-1F5ED1100DC6}" type="sibTrans" cxnId="{5EBA8416-FD97-4C08-804E-980A3A779B14}">
      <dgm:prSet phldrT="3" phldr="0"/>
      <dgm:spPr/>
      <dgm:t>
        <a:bodyPr/>
        <a:lstStyle/>
        <a:p>
          <a:r>
            <a:rPr lang="en-US"/>
            <a:t>3</a:t>
          </a:r>
        </a:p>
      </dgm:t>
    </dgm:pt>
    <dgm:pt modelId="{33C70E74-A615-4EA5-A901-6109103B5F41}">
      <dgm:prSet/>
      <dgm:spPr/>
      <dgm:t>
        <a:bodyPr/>
        <a:lstStyle/>
        <a:p>
          <a:r>
            <a:rPr lang="en-GB" dirty="0"/>
            <a:t>Agree the standards to be used to measure success. It makes it easier to agree findings.</a:t>
          </a:r>
          <a:endParaRPr lang="en-US" dirty="0"/>
        </a:p>
      </dgm:t>
    </dgm:pt>
    <dgm:pt modelId="{DC3C4A4D-BBF2-4E2E-99A2-A27488027AC5}" type="parTrans" cxnId="{D097D5EE-B60D-4498-B4A5-5D836B2FB8C1}">
      <dgm:prSet/>
      <dgm:spPr/>
      <dgm:t>
        <a:bodyPr/>
        <a:lstStyle/>
        <a:p>
          <a:endParaRPr lang="en-US"/>
        </a:p>
      </dgm:t>
    </dgm:pt>
    <dgm:pt modelId="{5D355825-C98C-4856-A9EA-9B142A17BA08}" type="sibTrans" cxnId="{D097D5EE-B60D-4498-B4A5-5D836B2FB8C1}">
      <dgm:prSet phldrT="4" phldr="0"/>
      <dgm:spPr/>
      <dgm:t>
        <a:bodyPr/>
        <a:lstStyle/>
        <a:p>
          <a:r>
            <a:rPr lang="en-US"/>
            <a:t>4</a:t>
          </a:r>
        </a:p>
      </dgm:t>
    </dgm:pt>
    <dgm:pt modelId="{B71C0066-BC05-4E06-A757-0E2544247ECD}" type="pres">
      <dgm:prSet presAssocID="{A020ECC9-207D-481F-82DB-DAEA4B2801B4}" presName="Name0" presStyleCnt="0">
        <dgm:presLayoutVars>
          <dgm:animLvl val="lvl"/>
          <dgm:resizeHandles val="exact"/>
        </dgm:presLayoutVars>
      </dgm:prSet>
      <dgm:spPr/>
    </dgm:pt>
    <dgm:pt modelId="{BC4CF6B3-7177-4A4A-B6C6-5E9DC5D73B31}" type="pres">
      <dgm:prSet presAssocID="{595BABA4-8145-4C57-8EC9-1F247743C778}" presName="compositeNode" presStyleCnt="0">
        <dgm:presLayoutVars>
          <dgm:bulletEnabled val="1"/>
        </dgm:presLayoutVars>
      </dgm:prSet>
      <dgm:spPr/>
    </dgm:pt>
    <dgm:pt modelId="{27F3C574-7088-44ED-82F7-A2A19D6BE545}" type="pres">
      <dgm:prSet presAssocID="{595BABA4-8145-4C57-8EC9-1F247743C778}" presName="bgRect" presStyleLbl="bgAccFollowNode1" presStyleIdx="0" presStyleCnt="4"/>
      <dgm:spPr/>
    </dgm:pt>
    <dgm:pt modelId="{F84BB387-99D2-4609-A426-054E6274FC22}" type="pres">
      <dgm:prSet presAssocID="{C19915B4-F993-4689-9078-8539545833ED}" presName="sibTransNodeCircle" presStyleLbl="alignNode1" presStyleIdx="0" presStyleCnt="8">
        <dgm:presLayoutVars>
          <dgm:chMax val="0"/>
          <dgm:bulletEnabled/>
        </dgm:presLayoutVars>
      </dgm:prSet>
      <dgm:spPr/>
    </dgm:pt>
    <dgm:pt modelId="{FA674E4B-3256-4D0A-819D-265053E0AC90}" type="pres">
      <dgm:prSet presAssocID="{595BABA4-8145-4C57-8EC9-1F247743C778}" presName="bottomLine" presStyleLbl="alignNode1" presStyleIdx="1" presStyleCnt="8">
        <dgm:presLayoutVars/>
      </dgm:prSet>
      <dgm:spPr/>
    </dgm:pt>
    <dgm:pt modelId="{B41E9AFD-11A4-4929-933E-EA25ABF57E7F}" type="pres">
      <dgm:prSet presAssocID="{595BABA4-8145-4C57-8EC9-1F247743C778}" presName="nodeText" presStyleLbl="bgAccFollowNode1" presStyleIdx="0" presStyleCnt="4">
        <dgm:presLayoutVars>
          <dgm:bulletEnabled val="1"/>
        </dgm:presLayoutVars>
      </dgm:prSet>
      <dgm:spPr/>
    </dgm:pt>
    <dgm:pt modelId="{6F757BD5-D6AE-4DB9-BA41-348F1E60D7B5}" type="pres">
      <dgm:prSet presAssocID="{C19915B4-F993-4689-9078-8539545833ED}" presName="sibTrans" presStyleCnt="0"/>
      <dgm:spPr/>
    </dgm:pt>
    <dgm:pt modelId="{3DB19ABC-7BDE-42A9-8F82-98EC60965478}" type="pres">
      <dgm:prSet presAssocID="{34E961BA-4D41-469E-8D4D-9929A58E6488}" presName="compositeNode" presStyleCnt="0">
        <dgm:presLayoutVars>
          <dgm:bulletEnabled val="1"/>
        </dgm:presLayoutVars>
      </dgm:prSet>
      <dgm:spPr/>
    </dgm:pt>
    <dgm:pt modelId="{3F4AE4D1-7627-49FB-A1D4-F379DD50BD7A}" type="pres">
      <dgm:prSet presAssocID="{34E961BA-4D41-469E-8D4D-9929A58E6488}" presName="bgRect" presStyleLbl="bgAccFollowNode1" presStyleIdx="1" presStyleCnt="4"/>
      <dgm:spPr/>
    </dgm:pt>
    <dgm:pt modelId="{EACE3F85-57AF-4BE8-8ADB-607EB08BAEB2}" type="pres">
      <dgm:prSet presAssocID="{2A169FD1-1056-4E2B-834F-56424DFFE040}" presName="sibTransNodeCircle" presStyleLbl="alignNode1" presStyleIdx="2" presStyleCnt="8">
        <dgm:presLayoutVars>
          <dgm:chMax val="0"/>
          <dgm:bulletEnabled/>
        </dgm:presLayoutVars>
      </dgm:prSet>
      <dgm:spPr/>
    </dgm:pt>
    <dgm:pt modelId="{0FF8663A-332C-47A3-98B9-F4D36210E58B}" type="pres">
      <dgm:prSet presAssocID="{34E961BA-4D41-469E-8D4D-9929A58E6488}" presName="bottomLine" presStyleLbl="alignNode1" presStyleIdx="3" presStyleCnt="8">
        <dgm:presLayoutVars/>
      </dgm:prSet>
      <dgm:spPr/>
    </dgm:pt>
    <dgm:pt modelId="{04E7DC66-6ABE-4604-A30D-65E86BA289EF}" type="pres">
      <dgm:prSet presAssocID="{34E961BA-4D41-469E-8D4D-9929A58E6488}" presName="nodeText" presStyleLbl="bgAccFollowNode1" presStyleIdx="1" presStyleCnt="4">
        <dgm:presLayoutVars>
          <dgm:bulletEnabled val="1"/>
        </dgm:presLayoutVars>
      </dgm:prSet>
      <dgm:spPr/>
    </dgm:pt>
    <dgm:pt modelId="{9CF41DEB-1B48-4362-A595-9F2C60A00353}" type="pres">
      <dgm:prSet presAssocID="{2A169FD1-1056-4E2B-834F-56424DFFE040}" presName="sibTrans" presStyleCnt="0"/>
      <dgm:spPr/>
    </dgm:pt>
    <dgm:pt modelId="{D68F898B-8658-4531-86D3-8B62A05ED4E2}" type="pres">
      <dgm:prSet presAssocID="{5D9280C7-13F8-44D1-9B82-96F901174CBB}" presName="compositeNode" presStyleCnt="0">
        <dgm:presLayoutVars>
          <dgm:bulletEnabled val="1"/>
        </dgm:presLayoutVars>
      </dgm:prSet>
      <dgm:spPr/>
    </dgm:pt>
    <dgm:pt modelId="{E86124D5-2FD1-4A1D-8951-EB026A30B62B}" type="pres">
      <dgm:prSet presAssocID="{5D9280C7-13F8-44D1-9B82-96F901174CBB}" presName="bgRect" presStyleLbl="bgAccFollowNode1" presStyleIdx="2" presStyleCnt="4"/>
      <dgm:spPr/>
    </dgm:pt>
    <dgm:pt modelId="{9F925736-768F-4BBA-8D6D-8D1C9F90E476}" type="pres">
      <dgm:prSet presAssocID="{F73370DF-2FC0-4F4C-95BC-1F5ED1100DC6}" presName="sibTransNodeCircle" presStyleLbl="alignNode1" presStyleIdx="4" presStyleCnt="8">
        <dgm:presLayoutVars>
          <dgm:chMax val="0"/>
          <dgm:bulletEnabled/>
        </dgm:presLayoutVars>
      </dgm:prSet>
      <dgm:spPr/>
    </dgm:pt>
    <dgm:pt modelId="{2DDB5E3A-4A24-4689-8A16-603489D75AA7}" type="pres">
      <dgm:prSet presAssocID="{5D9280C7-13F8-44D1-9B82-96F901174CBB}" presName="bottomLine" presStyleLbl="alignNode1" presStyleIdx="5" presStyleCnt="8">
        <dgm:presLayoutVars/>
      </dgm:prSet>
      <dgm:spPr/>
    </dgm:pt>
    <dgm:pt modelId="{4A720253-93EB-4AF8-B9BF-1F54C16C80F6}" type="pres">
      <dgm:prSet presAssocID="{5D9280C7-13F8-44D1-9B82-96F901174CBB}" presName="nodeText" presStyleLbl="bgAccFollowNode1" presStyleIdx="2" presStyleCnt="4">
        <dgm:presLayoutVars>
          <dgm:bulletEnabled val="1"/>
        </dgm:presLayoutVars>
      </dgm:prSet>
      <dgm:spPr/>
    </dgm:pt>
    <dgm:pt modelId="{D82BD885-9C1F-4A50-9566-3AAA9992786E}" type="pres">
      <dgm:prSet presAssocID="{F73370DF-2FC0-4F4C-95BC-1F5ED1100DC6}" presName="sibTrans" presStyleCnt="0"/>
      <dgm:spPr/>
    </dgm:pt>
    <dgm:pt modelId="{E9B0207E-F2B5-459B-B181-51C30ED5E93C}" type="pres">
      <dgm:prSet presAssocID="{33C70E74-A615-4EA5-A901-6109103B5F41}" presName="compositeNode" presStyleCnt="0">
        <dgm:presLayoutVars>
          <dgm:bulletEnabled val="1"/>
        </dgm:presLayoutVars>
      </dgm:prSet>
      <dgm:spPr/>
    </dgm:pt>
    <dgm:pt modelId="{D37E32EB-6DEC-464A-BBE7-5CDF3B1E262C}" type="pres">
      <dgm:prSet presAssocID="{33C70E74-A615-4EA5-A901-6109103B5F41}" presName="bgRect" presStyleLbl="bgAccFollowNode1" presStyleIdx="3" presStyleCnt="4"/>
      <dgm:spPr/>
    </dgm:pt>
    <dgm:pt modelId="{9033E8B8-ACBD-425B-ACF1-1A57F0BE39E6}" type="pres">
      <dgm:prSet presAssocID="{5D355825-C98C-4856-A9EA-9B142A17BA08}" presName="sibTransNodeCircle" presStyleLbl="alignNode1" presStyleIdx="6" presStyleCnt="8">
        <dgm:presLayoutVars>
          <dgm:chMax val="0"/>
          <dgm:bulletEnabled/>
        </dgm:presLayoutVars>
      </dgm:prSet>
      <dgm:spPr/>
    </dgm:pt>
    <dgm:pt modelId="{F2FEBA93-DB74-4B1F-8883-F3AE06795D65}" type="pres">
      <dgm:prSet presAssocID="{33C70E74-A615-4EA5-A901-6109103B5F41}" presName="bottomLine" presStyleLbl="alignNode1" presStyleIdx="7" presStyleCnt="8">
        <dgm:presLayoutVars/>
      </dgm:prSet>
      <dgm:spPr/>
    </dgm:pt>
    <dgm:pt modelId="{74312F08-F120-4A1B-8835-A2C959BAA2B1}" type="pres">
      <dgm:prSet presAssocID="{33C70E74-A615-4EA5-A901-6109103B5F41}" presName="nodeText" presStyleLbl="bgAccFollowNode1" presStyleIdx="3" presStyleCnt="4">
        <dgm:presLayoutVars>
          <dgm:bulletEnabled val="1"/>
        </dgm:presLayoutVars>
      </dgm:prSet>
      <dgm:spPr/>
    </dgm:pt>
  </dgm:ptLst>
  <dgm:cxnLst>
    <dgm:cxn modelId="{335E6B0B-9504-4678-AAE0-2EA87AA79089}" type="presOf" srcId="{A020ECC9-207D-481F-82DB-DAEA4B2801B4}" destId="{B71C0066-BC05-4E06-A757-0E2544247ECD}" srcOrd="0" destOrd="0" presId="urn:microsoft.com/office/officeart/2016/7/layout/BasicLinearProcessNumbered"/>
    <dgm:cxn modelId="{5EBA8416-FD97-4C08-804E-980A3A779B14}" srcId="{A020ECC9-207D-481F-82DB-DAEA4B2801B4}" destId="{5D9280C7-13F8-44D1-9B82-96F901174CBB}" srcOrd="2" destOrd="0" parTransId="{12C25064-A1C4-4F05-8097-402B6943CCF3}" sibTransId="{F73370DF-2FC0-4F4C-95BC-1F5ED1100DC6}"/>
    <dgm:cxn modelId="{B2DC2E1A-FE78-455A-B732-4CC160B5FF31}" type="presOf" srcId="{34E961BA-4D41-469E-8D4D-9929A58E6488}" destId="{04E7DC66-6ABE-4604-A30D-65E86BA289EF}" srcOrd="1" destOrd="0" presId="urn:microsoft.com/office/officeart/2016/7/layout/BasicLinearProcessNumbered"/>
    <dgm:cxn modelId="{3A22256B-4B7E-4738-8EB4-9934DA3B6536}" type="presOf" srcId="{33C70E74-A615-4EA5-A901-6109103B5F41}" destId="{D37E32EB-6DEC-464A-BBE7-5CDF3B1E262C}" srcOrd="0" destOrd="0" presId="urn:microsoft.com/office/officeart/2016/7/layout/BasicLinearProcessNumbered"/>
    <dgm:cxn modelId="{74DE4373-E2E3-4160-8745-8A50EA0FF955}" type="presOf" srcId="{5D9280C7-13F8-44D1-9B82-96F901174CBB}" destId="{E86124D5-2FD1-4A1D-8951-EB026A30B62B}" srcOrd="0" destOrd="0" presId="urn:microsoft.com/office/officeart/2016/7/layout/BasicLinearProcessNumbered"/>
    <dgm:cxn modelId="{B703E853-0CB8-412D-8904-D2FEA718AF53}" type="presOf" srcId="{595BABA4-8145-4C57-8EC9-1F247743C778}" destId="{B41E9AFD-11A4-4929-933E-EA25ABF57E7F}" srcOrd="1" destOrd="0" presId="urn:microsoft.com/office/officeart/2016/7/layout/BasicLinearProcessNumbered"/>
    <dgm:cxn modelId="{50B5407D-640B-4161-9F48-DEEEA8B93B88}" type="presOf" srcId="{F73370DF-2FC0-4F4C-95BC-1F5ED1100DC6}" destId="{9F925736-768F-4BBA-8D6D-8D1C9F90E476}" srcOrd="0" destOrd="0" presId="urn:microsoft.com/office/officeart/2016/7/layout/BasicLinearProcessNumbered"/>
    <dgm:cxn modelId="{4313AB81-C197-48AE-991D-19F34B20D5D1}" srcId="{A020ECC9-207D-481F-82DB-DAEA4B2801B4}" destId="{34E961BA-4D41-469E-8D4D-9929A58E6488}" srcOrd="1" destOrd="0" parTransId="{14621A7D-2C5F-4500-A3B3-901E319D812B}" sibTransId="{2A169FD1-1056-4E2B-834F-56424DFFE040}"/>
    <dgm:cxn modelId="{F2E36594-FD55-4658-AC4E-B865513FB786}" type="presOf" srcId="{2A169FD1-1056-4E2B-834F-56424DFFE040}" destId="{EACE3F85-57AF-4BE8-8ADB-607EB08BAEB2}" srcOrd="0" destOrd="0" presId="urn:microsoft.com/office/officeart/2016/7/layout/BasicLinearProcessNumbered"/>
    <dgm:cxn modelId="{318BC598-3C75-48D1-A0BC-262B4E25E7BB}" type="presOf" srcId="{33C70E74-A615-4EA5-A901-6109103B5F41}" destId="{74312F08-F120-4A1B-8835-A2C959BAA2B1}" srcOrd="1" destOrd="0" presId="urn:microsoft.com/office/officeart/2016/7/layout/BasicLinearProcessNumbered"/>
    <dgm:cxn modelId="{46076D9D-BFDE-4482-973F-C7FF59AEB1AA}" type="presOf" srcId="{5D355825-C98C-4856-A9EA-9B142A17BA08}" destId="{9033E8B8-ACBD-425B-ACF1-1A57F0BE39E6}" srcOrd="0" destOrd="0" presId="urn:microsoft.com/office/officeart/2016/7/layout/BasicLinearProcessNumbered"/>
    <dgm:cxn modelId="{F7527BAE-832C-4952-9FE6-6CA34D0B02AF}" type="presOf" srcId="{5D9280C7-13F8-44D1-9B82-96F901174CBB}" destId="{4A720253-93EB-4AF8-B9BF-1F54C16C80F6}" srcOrd="1" destOrd="0" presId="urn:microsoft.com/office/officeart/2016/7/layout/BasicLinearProcessNumbered"/>
    <dgm:cxn modelId="{219B84B1-D72B-491B-87F8-4A6FA3CA9AEC}" type="presOf" srcId="{34E961BA-4D41-469E-8D4D-9929A58E6488}" destId="{3F4AE4D1-7627-49FB-A1D4-F379DD50BD7A}" srcOrd="0" destOrd="0" presId="urn:microsoft.com/office/officeart/2016/7/layout/BasicLinearProcessNumbered"/>
    <dgm:cxn modelId="{87E2FBE5-44CA-42FD-BAC8-B43E526F61D5}" srcId="{A020ECC9-207D-481F-82DB-DAEA4B2801B4}" destId="{595BABA4-8145-4C57-8EC9-1F247743C778}" srcOrd="0" destOrd="0" parTransId="{3DE1413B-31E7-42DE-B7B4-DA8000BCF84C}" sibTransId="{C19915B4-F993-4689-9078-8539545833ED}"/>
    <dgm:cxn modelId="{D097D5EE-B60D-4498-B4A5-5D836B2FB8C1}" srcId="{A020ECC9-207D-481F-82DB-DAEA4B2801B4}" destId="{33C70E74-A615-4EA5-A901-6109103B5F41}" srcOrd="3" destOrd="0" parTransId="{DC3C4A4D-BBF2-4E2E-99A2-A27488027AC5}" sibTransId="{5D355825-C98C-4856-A9EA-9B142A17BA08}"/>
    <dgm:cxn modelId="{7586FBF4-4C02-476D-8915-91D790B73F5D}" type="presOf" srcId="{C19915B4-F993-4689-9078-8539545833ED}" destId="{F84BB387-99D2-4609-A426-054E6274FC22}" srcOrd="0" destOrd="0" presId="urn:microsoft.com/office/officeart/2016/7/layout/BasicLinearProcessNumbered"/>
    <dgm:cxn modelId="{11ABFCF6-459D-414D-AC40-4F5826022A17}" type="presOf" srcId="{595BABA4-8145-4C57-8EC9-1F247743C778}" destId="{27F3C574-7088-44ED-82F7-A2A19D6BE545}" srcOrd="0" destOrd="0" presId="urn:microsoft.com/office/officeart/2016/7/layout/BasicLinearProcessNumbered"/>
    <dgm:cxn modelId="{18BCF434-0BC0-4B12-AC2F-7CBDF864A308}" type="presParOf" srcId="{B71C0066-BC05-4E06-A757-0E2544247ECD}" destId="{BC4CF6B3-7177-4A4A-B6C6-5E9DC5D73B31}" srcOrd="0" destOrd="0" presId="urn:microsoft.com/office/officeart/2016/7/layout/BasicLinearProcessNumbered"/>
    <dgm:cxn modelId="{4119B802-8BA6-4AFE-974A-AACE137DEDA9}" type="presParOf" srcId="{BC4CF6B3-7177-4A4A-B6C6-5E9DC5D73B31}" destId="{27F3C574-7088-44ED-82F7-A2A19D6BE545}" srcOrd="0" destOrd="0" presId="urn:microsoft.com/office/officeart/2016/7/layout/BasicLinearProcessNumbered"/>
    <dgm:cxn modelId="{09B40304-AB1E-4F11-8957-F703BE8B39BD}" type="presParOf" srcId="{BC4CF6B3-7177-4A4A-B6C6-5E9DC5D73B31}" destId="{F84BB387-99D2-4609-A426-054E6274FC22}" srcOrd="1" destOrd="0" presId="urn:microsoft.com/office/officeart/2016/7/layout/BasicLinearProcessNumbered"/>
    <dgm:cxn modelId="{0AAB5AD5-B3F2-4674-9DF2-44A39145A266}" type="presParOf" srcId="{BC4CF6B3-7177-4A4A-B6C6-5E9DC5D73B31}" destId="{FA674E4B-3256-4D0A-819D-265053E0AC90}" srcOrd="2" destOrd="0" presId="urn:microsoft.com/office/officeart/2016/7/layout/BasicLinearProcessNumbered"/>
    <dgm:cxn modelId="{432DA62F-421D-43C7-AAAE-A4F7EE963F09}" type="presParOf" srcId="{BC4CF6B3-7177-4A4A-B6C6-5E9DC5D73B31}" destId="{B41E9AFD-11A4-4929-933E-EA25ABF57E7F}" srcOrd="3" destOrd="0" presId="urn:microsoft.com/office/officeart/2016/7/layout/BasicLinearProcessNumbered"/>
    <dgm:cxn modelId="{4AB14932-50EF-42BC-BC16-444DA8A73F66}" type="presParOf" srcId="{B71C0066-BC05-4E06-A757-0E2544247ECD}" destId="{6F757BD5-D6AE-4DB9-BA41-348F1E60D7B5}" srcOrd="1" destOrd="0" presId="urn:microsoft.com/office/officeart/2016/7/layout/BasicLinearProcessNumbered"/>
    <dgm:cxn modelId="{D2B9F57B-E385-4BDE-BF38-2304374742AF}" type="presParOf" srcId="{B71C0066-BC05-4E06-A757-0E2544247ECD}" destId="{3DB19ABC-7BDE-42A9-8F82-98EC60965478}" srcOrd="2" destOrd="0" presId="urn:microsoft.com/office/officeart/2016/7/layout/BasicLinearProcessNumbered"/>
    <dgm:cxn modelId="{0C029613-4AF1-4D73-81F5-4411F53782BA}" type="presParOf" srcId="{3DB19ABC-7BDE-42A9-8F82-98EC60965478}" destId="{3F4AE4D1-7627-49FB-A1D4-F379DD50BD7A}" srcOrd="0" destOrd="0" presId="urn:microsoft.com/office/officeart/2016/7/layout/BasicLinearProcessNumbered"/>
    <dgm:cxn modelId="{CC35ADD4-9B0F-40F4-AD49-2FA8E9785F16}" type="presParOf" srcId="{3DB19ABC-7BDE-42A9-8F82-98EC60965478}" destId="{EACE3F85-57AF-4BE8-8ADB-607EB08BAEB2}" srcOrd="1" destOrd="0" presId="urn:microsoft.com/office/officeart/2016/7/layout/BasicLinearProcessNumbered"/>
    <dgm:cxn modelId="{0B2E1CF3-0627-428B-81CA-40E651BFE45D}" type="presParOf" srcId="{3DB19ABC-7BDE-42A9-8F82-98EC60965478}" destId="{0FF8663A-332C-47A3-98B9-F4D36210E58B}" srcOrd="2" destOrd="0" presId="urn:microsoft.com/office/officeart/2016/7/layout/BasicLinearProcessNumbered"/>
    <dgm:cxn modelId="{7960D08B-B3AD-4BE5-A7E3-CE6DB4DB2B17}" type="presParOf" srcId="{3DB19ABC-7BDE-42A9-8F82-98EC60965478}" destId="{04E7DC66-6ABE-4604-A30D-65E86BA289EF}" srcOrd="3" destOrd="0" presId="urn:microsoft.com/office/officeart/2016/7/layout/BasicLinearProcessNumbered"/>
    <dgm:cxn modelId="{77C02294-956F-475A-9AE4-F08B2C2D7226}" type="presParOf" srcId="{B71C0066-BC05-4E06-A757-0E2544247ECD}" destId="{9CF41DEB-1B48-4362-A595-9F2C60A00353}" srcOrd="3" destOrd="0" presId="urn:microsoft.com/office/officeart/2016/7/layout/BasicLinearProcessNumbered"/>
    <dgm:cxn modelId="{AFDA943C-2442-4A33-A456-A2B27E29D9E6}" type="presParOf" srcId="{B71C0066-BC05-4E06-A757-0E2544247ECD}" destId="{D68F898B-8658-4531-86D3-8B62A05ED4E2}" srcOrd="4" destOrd="0" presId="urn:microsoft.com/office/officeart/2016/7/layout/BasicLinearProcessNumbered"/>
    <dgm:cxn modelId="{95A9532D-876F-4F77-A9E1-B930F535E5A0}" type="presParOf" srcId="{D68F898B-8658-4531-86D3-8B62A05ED4E2}" destId="{E86124D5-2FD1-4A1D-8951-EB026A30B62B}" srcOrd="0" destOrd="0" presId="urn:microsoft.com/office/officeart/2016/7/layout/BasicLinearProcessNumbered"/>
    <dgm:cxn modelId="{743FF5D6-438C-4726-AC18-B1407C711C81}" type="presParOf" srcId="{D68F898B-8658-4531-86D3-8B62A05ED4E2}" destId="{9F925736-768F-4BBA-8D6D-8D1C9F90E476}" srcOrd="1" destOrd="0" presId="urn:microsoft.com/office/officeart/2016/7/layout/BasicLinearProcessNumbered"/>
    <dgm:cxn modelId="{DA0BE260-4044-4943-8C1E-46DAD67DC063}" type="presParOf" srcId="{D68F898B-8658-4531-86D3-8B62A05ED4E2}" destId="{2DDB5E3A-4A24-4689-8A16-603489D75AA7}" srcOrd="2" destOrd="0" presId="urn:microsoft.com/office/officeart/2016/7/layout/BasicLinearProcessNumbered"/>
    <dgm:cxn modelId="{02C74B40-7BDC-4076-B259-E69D220D3EBF}" type="presParOf" srcId="{D68F898B-8658-4531-86D3-8B62A05ED4E2}" destId="{4A720253-93EB-4AF8-B9BF-1F54C16C80F6}" srcOrd="3" destOrd="0" presId="urn:microsoft.com/office/officeart/2016/7/layout/BasicLinearProcessNumbered"/>
    <dgm:cxn modelId="{A7655B5D-38FF-4586-9571-56C259625A5E}" type="presParOf" srcId="{B71C0066-BC05-4E06-A757-0E2544247ECD}" destId="{D82BD885-9C1F-4A50-9566-3AAA9992786E}" srcOrd="5" destOrd="0" presId="urn:microsoft.com/office/officeart/2016/7/layout/BasicLinearProcessNumbered"/>
    <dgm:cxn modelId="{DFDC3AFE-080B-4A5E-9FC9-317C04A71EB7}" type="presParOf" srcId="{B71C0066-BC05-4E06-A757-0E2544247ECD}" destId="{E9B0207E-F2B5-459B-B181-51C30ED5E93C}" srcOrd="6" destOrd="0" presId="urn:microsoft.com/office/officeart/2016/7/layout/BasicLinearProcessNumbered"/>
    <dgm:cxn modelId="{0A09DD1B-8B94-4632-8DFC-0ACC13EF6890}" type="presParOf" srcId="{E9B0207E-F2B5-459B-B181-51C30ED5E93C}" destId="{D37E32EB-6DEC-464A-BBE7-5CDF3B1E262C}" srcOrd="0" destOrd="0" presId="urn:microsoft.com/office/officeart/2016/7/layout/BasicLinearProcessNumbered"/>
    <dgm:cxn modelId="{03619E5F-639E-43BC-BBA8-15BF3796C1A1}" type="presParOf" srcId="{E9B0207E-F2B5-459B-B181-51C30ED5E93C}" destId="{9033E8B8-ACBD-425B-ACF1-1A57F0BE39E6}" srcOrd="1" destOrd="0" presId="urn:microsoft.com/office/officeart/2016/7/layout/BasicLinearProcessNumbered"/>
    <dgm:cxn modelId="{98B633ED-7C43-448B-B39D-6E6C1A1224DF}" type="presParOf" srcId="{E9B0207E-F2B5-459B-B181-51C30ED5E93C}" destId="{F2FEBA93-DB74-4B1F-8883-F3AE06795D65}" srcOrd="2" destOrd="0" presId="urn:microsoft.com/office/officeart/2016/7/layout/BasicLinearProcessNumbered"/>
    <dgm:cxn modelId="{B3E69735-9D1D-40E9-BB4B-8D3B8B225726}" type="presParOf" srcId="{E9B0207E-F2B5-459B-B181-51C30ED5E93C}" destId="{74312F08-F120-4A1B-8835-A2C959BAA2B1}"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9E184AD-6A50-4E49-9385-EC0400D306C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4153E4C9-15F0-45BA-9B89-8A239A59CEF7}">
      <dgm:prSet/>
      <dgm:spPr/>
      <dgm:t>
        <a:bodyPr/>
        <a:lstStyle/>
        <a:p>
          <a:r>
            <a:rPr lang="en-GB"/>
            <a:t>Supervision</a:t>
          </a:r>
          <a:endParaRPr lang="en-US"/>
        </a:p>
      </dgm:t>
    </dgm:pt>
    <dgm:pt modelId="{BA211C87-B26F-4C74-AD63-CADF943040A8}" type="parTrans" cxnId="{DB73EAE9-7EC4-46E8-BD06-68E4C5AB9147}">
      <dgm:prSet/>
      <dgm:spPr/>
      <dgm:t>
        <a:bodyPr/>
        <a:lstStyle/>
        <a:p>
          <a:endParaRPr lang="en-US"/>
        </a:p>
      </dgm:t>
    </dgm:pt>
    <dgm:pt modelId="{59ABD99B-D018-493B-923A-E268539F6849}" type="sibTrans" cxnId="{DB73EAE9-7EC4-46E8-BD06-68E4C5AB9147}">
      <dgm:prSet/>
      <dgm:spPr/>
      <dgm:t>
        <a:bodyPr/>
        <a:lstStyle/>
        <a:p>
          <a:endParaRPr lang="en-US"/>
        </a:p>
      </dgm:t>
    </dgm:pt>
    <dgm:pt modelId="{841A8530-7943-41E9-BE42-DB0618C4DED0}">
      <dgm:prSet/>
      <dgm:spPr/>
      <dgm:t>
        <a:bodyPr/>
        <a:lstStyle/>
        <a:p>
          <a:r>
            <a:rPr lang="en-GB"/>
            <a:t>CPD</a:t>
          </a:r>
          <a:endParaRPr lang="en-US"/>
        </a:p>
      </dgm:t>
    </dgm:pt>
    <dgm:pt modelId="{29AFACFB-D2E6-4621-A937-B9A66F54F493}" type="parTrans" cxnId="{88DFB502-86A8-4890-8F1F-63CF7A469E0A}">
      <dgm:prSet/>
      <dgm:spPr/>
      <dgm:t>
        <a:bodyPr/>
        <a:lstStyle/>
        <a:p>
          <a:endParaRPr lang="en-US"/>
        </a:p>
      </dgm:t>
    </dgm:pt>
    <dgm:pt modelId="{AF1AB74E-B278-470F-9324-76D86ED74A15}" type="sibTrans" cxnId="{88DFB502-86A8-4890-8F1F-63CF7A469E0A}">
      <dgm:prSet/>
      <dgm:spPr/>
      <dgm:t>
        <a:bodyPr/>
        <a:lstStyle/>
        <a:p>
          <a:endParaRPr lang="en-US"/>
        </a:p>
      </dgm:t>
    </dgm:pt>
    <dgm:pt modelId="{D203C356-692A-4128-A32C-D55FCE658809}">
      <dgm:prSet/>
      <dgm:spPr/>
      <dgm:t>
        <a:bodyPr/>
        <a:lstStyle/>
        <a:p>
          <a:r>
            <a:rPr lang="en-GB"/>
            <a:t>Induction</a:t>
          </a:r>
          <a:endParaRPr lang="en-US"/>
        </a:p>
      </dgm:t>
    </dgm:pt>
    <dgm:pt modelId="{B89AEF0E-16CA-46F1-A4AA-ECD9999FC635}" type="parTrans" cxnId="{D768F4C0-D5B5-4B90-A73D-147087B208CE}">
      <dgm:prSet/>
      <dgm:spPr/>
      <dgm:t>
        <a:bodyPr/>
        <a:lstStyle/>
        <a:p>
          <a:endParaRPr lang="en-US"/>
        </a:p>
      </dgm:t>
    </dgm:pt>
    <dgm:pt modelId="{9561750F-9F0E-4617-B86E-26C54EED59B7}" type="sibTrans" cxnId="{D768F4C0-D5B5-4B90-A73D-147087B208CE}">
      <dgm:prSet/>
      <dgm:spPr/>
      <dgm:t>
        <a:bodyPr/>
        <a:lstStyle/>
        <a:p>
          <a:endParaRPr lang="en-US"/>
        </a:p>
      </dgm:t>
    </dgm:pt>
    <dgm:pt modelId="{7D8EA898-F826-40A8-BE34-F21579D7BE69}">
      <dgm:prSet/>
      <dgm:spPr/>
      <dgm:t>
        <a:bodyPr/>
        <a:lstStyle/>
        <a:p>
          <a:r>
            <a:rPr lang="en-GB"/>
            <a:t>Competence </a:t>
          </a:r>
          <a:endParaRPr lang="en-US"/>
        </a:p>
      </dgm:t>
    </dgm:pt>
    <dgm:pt modelId="{62E4686C-D047-4DAC-B5D6-2DB8C74B59A6}" type="parTrans" cxnId="{B4A7E9E4-C283-4F75-824E-95F957053856}">
      <dgm:prSet/>
      <dgm:spPr/>
      <dgm:t>
        <a:bodyPr/>
        <a:lstStyle/>
        <a:p>
          <a:endParaRPr lang="en-US"/>
        </a:p>
      </dgm:t>
    </dgm:pt>
    <dgm:pt modelId="{A69D70C5-2CDC-4DF6-828A-0FC5C0FC55DB}" type="sibTrans" cxnId="{B4A7E9E4-C283-4F75-824E-95F957053856}">
      <dgm:prSet/>
      <dgm:spPr/>
      <dgm:t>
        <a:bodyPr/>
        <a:lstStyle/>
        <a:p>
          <a:endParaRPr lang="en-US"/>
        </a:p>
      </dgm:t>
    </dgm:pt>
    <dgm:pt modelId="{A741B647-6147-427B-91DB-D4C23941E866}">
      <dgm:prSet/>
      <dgm:spPr/>
      <dgm:t>
        <a:bodyPr/>
        <a:lstStyle/>
        <a:p>
          <a:r>
            <a:rPr lang="en-GB"/>
            <a:t>FIT and Proper practices</a:t>
          </a:r>
          <a:endParaRPr lang="en-US"/>
        </a:p>
      </dgm:t>
    </dgm:pt>
    <dgm:pt modelId="{0F7384BC-0952-4421-BFDA-FFDD78319CAA}" type="parTrans" cxnId="{46EE4927-1CDA-4FC9-9344-0C7CE61302B8}">
      <dgm:prSet/>
      <dgm:spPr/>
      <dgm:t>
        <a:bodyPr/>
        <a:lstStyle/>
        <a:p>
          <a:endParaRPr lang="en-US"/>
        </a:p>
      </dgm:t>
    </dgm:pt>
    <dgm:pt modelId="{E825CB7D-77AE-48D2-89E4-2394F4E1E062}" type="sibTrans" cxnId="{46EE4927-1CDA-4FC9-9344-0C7CE61302B8}">
      <dgm:prSet/>
      <dgm:spPr/>
      <dgm:t>
        <a:bodyPr/>
        <a:lstStyle/>
        <a:p>
          <a:endParaRPr lang="en-US"/>
        </a:p>
      </dgm:t>
    </dgm:pt>
    <dgm:pt modelId="{A52983E4-D65E-49B3-AE11-2EC146495915}">
      <dgm:prSet/>
      <dgm:spPr/>
      <dgm:t>
        <a:bodyPr/>
        <a:lstStyle/>
        <a:p>
          <a:r>
            <a:rPr lang="en-GB"/>
            <a:t>Possible improvements</a:t>
          </a:r>
          <a:endParaRPr lang="en-US"/>
        </a:p>
      </dgm:t>
    </dgm:pt>
    <dgm:pt modelId="{CE43349C-136F-42AD-8B6C-381F103E3524}" type="parTrans" cxnId="{86B3A290-F200-4E8A-BC88-D46BC04C9CCE}">
      <dgm:prSet/>
      <dgm:spPr/>
      <dgm:t>
        <a:bodyPr/>
        <a:lstStyle/>
        <a:p>
          <a:endParaRPr lang="en-US"/>
        </a:p>
      </dgm:t>
    </dgm:pt>
    <dgm:pt modelId="{1F282AE5-1649-4B5D-9EBA-40D655D2BBC3}" type="sibTrans" cxnId="{86B3A290-F200-4E8A-BC88-D46BC04C9CCE}">
      <dgm:prSet/>
      <dgm:spPr/>
      <dgm:t>
        <a:bodyPr/>
        <a:lstStyle/>
        <a:p>
          <a:endParaRPr lang="en-US"/>
        </a:p>
      </dgm:t>
    </dgm:pt>
    <dgm:pt modelId="{F33B2701-98B3-4943-89FA-6578E1CFF506}" type="pres">
      <dgm:prSet presAssocID="{19E184AD-6A50-4E49-9385-EC0400D306C0}" presName="linear" presStyleCnt="0">
        <dgm:presLayoutVars>
          <dgm:animLvl val="lvl"/>
          <dgm:resizeHandles val="exact"/>
        </dgm:presLayoutVars>
      </dgm:prSet>
      <dgm:spPr/>
    </dgm:pt>
    <dgm:pt modelId="{29168459-0E36-4FFE-9404-45E76D4E9604}" type="pres">
      <dgm:prSet presAssocID="{4153E4C9-15F0-45BA-9B89-8A239A59CEF7}" presName="parentText" presStyleLbl="node1" presStyleIdx="0" presStyleCnt="6">
        <dgm:presLayoutVars>
          <dgm:chMax val="0"/>
          <dgm:bulletEnabled val="1"/>
        </dgm:presLayoutVars>
      </dgm:prSet>
      <dgm:spPr/>
    </dgm:pt>
    <dgm:pt modelId="{83E40E4C-AEAA-45F5-AD24-69F36ED5C00D}" type="pres">
      <dgm:prSet presAssocID="{59ABD99B-D018-493B-923A-E268539F6849}" presName="spacer" presStyleCnt="0"/>
      <dgm:spPr/>
    </dgm:pt>
    <dgm:pt modelId="{5087646C-E7FC-41D2-9C5F-86FA0B675B5B}" type="pres">
      <dgm:prSet presAssocID="{841A8530-7943-41E9-BE42-DB0618C4DED0}" presName="parentText" presStyleLbl="node1" presStyleIdx="1" presStyleCnt="6">
        <dgm:presLayoutVars>
          <dgm:chMax val="0"/>
          <dgm:bulletEnabled val="1"/>
        </dgm:presLayoutVars>
      </dgm:prSet>
      <dgm:spPr/>
    </dgm:pt>
    <dgm:pt modelId="{2E7B582F-B657-4AA0-83CB-3BF001F116F7}" type="pres">
      <dgm:prSet presAssocID="{AF1AB74E-B278-470F-9324-76D86ED74A15}" presName="spacer" presStyleCnt="0"/>
      <dgm:spPr/>
    </dgm:pt>
    <dgm:pt modelId="{B7C4DF4D-D99E-48AC-867B-E754DC3D0937}" type="pres">
      <dgm:prSet presAssocID="{D203C356-692A-4128-A32C-D55FCE658809}" presName="parentText" presStyleLbl="node1" presStyleIdx="2" presStyleCnt="6">
        <dgm:presLayoutVars>
          <dgm:chMax val="0"/>
          <dgm:bulletEnabled val="1"/>
        </dgm:presLayoutVars>
      </dgm:prSet>
      <dgm:spPr/>
    </dgm:pt>
    <dgm:pt modelId="{B4C18507-EA9C-4218-8EFF-3B646567417A}" type="pres">
      <dgm:prSet presAssocID="{9561750F-9F0E-4617-B86E-26C54EED59B7}" presName="spacer" presStyleCnt="0"/>
      <dgm:spPr/>
    </dgm:pt>
    <dgm:pt modelId="{4F644B28-E895-43BC-84FC-87BF1547CFFA}" type="pres">
      <dgm:prSet presAssocID="{7D8EA898-F826-40A8-BE34-F21579D7BE69}" presName="parentText" presStyleLbl="node1" presStyleIdx="3" presStyleCnt="6">
        <dgm:presLayoutVars>
          <dgm:chMax val="0"/>
          <dgm:bulletEnabled val="1"/>
        </dgm:presLayoutVars>
      </dgm:prSet>
      <dgm:spPr/>
    </dgm:pt>
    <dgm:pt modelId="{5B7D8E90-D39C-498B-AF41-8ECB5BDB7F01}" type="pres">
      <dgm:prSet presAssocID="{A69D70C5-2CDC-4DF6-828A-0FC5C0FC55DB}" presName="spacer" presStyleCnt="0"/>
      <dgm:spPr/>
    </dgm:pt>
    <dgm:pt modelId="{F021FF9C-9FE6-4124-9193-4EEEB86E687A}" type="pres">
      <dgm:prSet presAssocID="{A741B647-6147-427B-91DB-D4C23941E866}" presName="parentText" presStyleLbl="node1" presStyleIdx="4" presStyleCnt="6">
        <dgm:presLayoutVars>
          <dgm:chMax val="0"/>
          <dgm:bulletEnabled val="1"/>
        </dgm:presLayoutVars>
      </dgm:prSet>
      <dgm:spPr/>
    </dgm:pt>
    <dgm:pt modelId="{0EB259C7-17F0-4BAE-8460-CF1E90FE31FA}" type="pres">
      <dgm:prSet presAssocID="{E825CB7D-77AE-48D2-89E4-2394F4E1E062}" presName="spacer" presStyleCnt="0"/>
      <dgm:spPr/>
    </dgm:pt>
    <dgm:pt modelId="{60DDF69A-515A-4678-812B-21FA8FE229FB}" type="pres">
      <dgm:prSet presAssocID="{A52983E4-D65E-49B3-AE11-2EC146495915}" presName="parentText" presStyleLbl="node1" presStyleIdx="5" presStyleCnt="6">
        <dgm:presLayoutVars>
          <dgm:chMax val="0"/>
          <dgm:bulletEnabled val="1"/>
        </dgm:presLayoutVars>
      </dgm:prSet>
      <dgm:spPr/>
    </dgm:pt>
  </dgm:ptLst>
  <dgm:cxnLst>
    <dgm:cxn modelId="{88DFB502-86A8-4890-8F1F-63CF7A469E0A}" srcId="{19E184AD-6A50-4E49-9385-EC0400D306C0}" destId="{841A8530-7943-41E9-BE42-DB0618C4DED0}" srcOrd="1" destOrd="0" parTransId="{29AFACFB-D2E6-4621-A937-B9A66F54F493}" sibTransId="{AF1AB74E-B278-470F-9324-76D86ED74A15}"/>
    <dgm:cxn modelId="{3282CF0C-3A50-45AA-8784-CCF87DA7686C}" type="presOf" srcId="{7D8EA898-F826-40A8-BE34-F21579D7BE69}" destId="{4F644B28-E895-43BC-84FC-87BF1547CFFA}" srcOrd="0" destOrd="0" presId="urn:microsoft.com/office/officeart/2005/8/layout/vList2"/>
    <dgm:cxn modelId="{46EE4927-1CDA-4FC9-9344-0C7CE61302B8}" srcId="{19E184AD-6A50-4E49-9385-EC0400D306C0}" destId="{A741B647-6147-427B-91DB-D4C23941E866}" srcOrd="4" destOrd="0" parTransId="{0F7384BC-0952-4421-BFDA-FFDD78319CAA}" sibTransId="{E825CB7D-77AE-48D2-89E4-2394F4E1E062}"/>
    <dgm:cxn modelId="{EC8F9839-EEF6-4633-B2AA-DBA3A05DA8CB}" type="presOf" srcId="{19E184AD-6A50-4E49-9385-EC0400D306C0}" destId="{F33B2701-98B3-4943-89FA-6578E1CFF506}" srcOrd="0" destOrd="0" presId="urn:microsoft.com/office/officeart/2005/8/layout/vList2"/>
    <dgm:cxn modelId="{4888AC68-CCE3-4B53-ABE3-D620178C49A6}" type="presOf" srcId="{4153E4C9-15F0-45BA-9B89-8A239A59CEF7}" destId="{29168459-0E36-4FFE-9404-45E76D4E9604}" srcOrd="0" destOrd="0" presId="urn:microsoft.com/office/officeart/2005/8/layout/vList2"/>
    <dgm:cxn modelId="{2D123E54-87D2-47AF-8B60-0C98C75F98A9}" type="presOf" srcId="{A741B647-6147-427B-91DB-D4C23941E866}" destId="{F021FF9C-9FE6-4124-9193-4EEEB86E687A}" srcOrd="0" destOrd="0" presId="urn:microsoft.com/office/officeart/2005/8/layout/vList2"/>
    <dgm:cxn modelId="{86B3A290-F200-4E8A-BC88-D46BC04C9CCE}" srcId="{19E184AD-6A50-4E49-9385-EC0400D306C0}" destId="{A52983E4-D65E-49B3-AE11-2EC146495915}" srcOrd="5" destOrd="0" parTransId="{CE43349C-136F-42AD-8B6C-381F103E3524}" sibTransId="{1F282AE5-1649-4B5D-9EBA-40D655D2BBC3}"/>
    <dgm:cxn modelId="{77087993-265F-4B1B-8650-B4A1741941DF}" type="presOf" srcId="{A52983E4-D65E-49B3-AE11-2EC146495915}" destId="{60DDF69A-515A-4678-812B-21FA8FE229FB}" srcOrd="0" destOrd="0" presId="urn:microsoft.com/office/officeart/2005/8/layout/vList2"/>
    <dgm:cxn modelId="{6855BB9B-8EBB-48C1-A855-F538F62FF23A}" type="presOf" srcId="{841A8530-7943-41E9-BE42-DB0618C4DED0}" destId="{5087646C-E7FC-41D2-9C5F-86FA0B675B5B}" srcOrd="0" destOrd="0" presId="urn:microsoft.com/office/officeart/2005/8/layout/vList2"/>
    <dgm:cxn modelId="{D768F4C0-D5B5-4B90-A73D-147087B208CE}" srcId="{19E184AD-6A50-4E49-9385-EC0400D306C0}" destId="{D203C356-692A-4128-A32C-D55FCE658809}" srcOrd="2" destOrd="0" parTransId="{B89AEF0E-16CA-46F1-A4AA-ECD9999FC635}" sibTransId="{9561750F-9F0E-4617-B86E-26C54EED59B7}"/>
    <dgm:cxn modelId="{B4A7E9E4-C283-4F75-824E-95F957053856}" srcId="{19E184AD-6A50-4E49-9385-EC0400D306C0}" destId="{7D8EA898-F826-40A8-BE34-F21579D7BE69}" srcOrd="3" destOrd="0" parTransId="{62E4686C-D047-4DAC-B5D6-2DB8C74B59A6}" sibTransId="{A69D70C5-2CDC-4DF6-828A-0FC5C0FC55DB}"/>
    <dgm:cxn modelId="{DB73EAE9-7EC4-46E8-BD06-68E4C5AB9147}" srcId="{19E184AD-6A50-4E49-9385-EC0400D306C0}" destId="{4153E4C9-15F0-45BA-9B89-8A239A59CEF7}" srcOrd="0" destOrd="0" parTransId="{BA211C87-B26F-4C74-AD63-CADF943040A8}" sibTransId="{59ABD99B-D018-493B-923A-E268539F6849}"/>
    <dgm:cxn modelId="{AD7B43EB-4744-45E8-8C6E-3841021FF9A7}" type="presOf" srcId="{D203C356-692A-4128-A32C-D55FCE658809}" destId="{B7C4DF4D-D99E-48AC-867B-E754DC3D0937}" srcOrd="0" destOrd="0" presId="urn:microsoft.com/office/officeart/2005/8/layout/vList2"/>
    <dgm:cxn modelId="{638DDCFF-0185-401A-9D11-76C4E273E61D}" type="presParOf" srcId="{F33B2701-98B3-4943-89FA-6578E1CFF506}" destId="{29168459-0E36-4FFE-9404-45E76D4E9604}" srcOrd="0" destOrd="0" presId="urn:microsoft.com/office/officeart/2005/8/layout/vList2"/>
    <dgm:cxn modelId="{B486BB56-8324-4EF5-B219-AF4E5CBC8711}" type="presParOf" srcId="{F33B2701-98B3-4943-89FA-6578E1CFF506}" destId="{83E40E4C-AEAA-45F5-AD24-69F36ED5C00D}" srcOrd="1" destOrd="0" presId="urn:microsoft.com/office/officeart/2005/8/layout/vList2"/>
    <dgm:cxn modelId="{517FB0B0-667D-4652-BA79-AE7560DB3FE9}" type="presParOf" srcId="{F33B2701-98B3-4943-89FA-6578E1CFF506}" destId="{5087646C-E7FC-41D2-9C5F-86FA0B675B5B}" srcOrd="2" destOrd="0" presId="urn:microsoft.com/office/officeart/2005/8/layout/vList2"/>
    <dgm:cxn modelId="{F8CDD197-AFA9-43B9-9ABF-3817977CE158}" type="presParOf" srcId="{F33B2701-98B3-4943-89FA-6578E1CFF506}" destId="{2E7B582F-B657-4AA0-83CB-3BF001F116F7}" srcOrd="3" destOrd="0" presId="urn:microsoft.com/office/officeart/2005/8/layout/vList2"/>
    <dgm:cxn modelId="{8499F131-AEF1-4028-BDBE-31910B298929}" type="presParOf" srcId="{F33B2701-98B3-4943-89FA-6578E1CFF506}" destId="{B7C4DF4D-D99E-48AC-867B-E754DC3D0937}" srcOrd="4" destOrd="0" presId="urn:microsoft.com/office/officeart/2005/8/layout/vList2"/>
    <dgm:cxn modelId="{37615DCC-C1AA-4BD6-B993-3122B5F7AB5A}" type="presParOf" srcId="{F33B2701-98B3-4943-89FA-6578E1CFF506}" destId="{B4C18507-EA9C-4218-8EFF-3B646567417A}" srcOrd="5" destOrd="0" presId="urn:microsoft.com/office/officeart/2005/8/layout/vList2"/>
    <dgm:cxn modelId="{B152CBC6-14A7-4152-8CBF-CDB0ACE09ADB}" type="presParOf" srcId="{F33B2701-98B3-4943-89FA-6578E1CFF506}" destId="{4F644B28-E895-43BC-84FC-87BF1547CFFA}" srcOrd="6" destOrd="0" presId="urn:microsoft.com/office/officeart/2005/8/layout/vList2"/>
    <dgm:cxn modelId="{C71601D2-196A-459D-BDF0-78B18F11DCB7}" type="presParOf" srcId="{F33B2701-98B3-4943-89FA-6578E1CFF506}" destId="{5B7D8E90-D39C-498B-AF41-8ECB5BDB7F01}" srcOrd="7" destOrd="0" presId="urn:microsoft.com/office/officeart/2005/8/layout/vList2"/>
    <dgm:cxn modelId="{0DF355B9-407C-4458-A7B8-9F17CB30B0ED}" type="presParOf" srcId="{F33B2701-98B3-4943-89FA-6578E1CFF506}" destId="{F021FF9C-9FE6-4124-9193-4EEEB86E687A}" srcOrd="8" destOrd="0" presId="urn:microsoft.com/office/officeart/2005/8/layout/vList2"/>
    <dgm:cxn modelId="{CDE1CE92-0969-4086-AFDF-4DCBB8B46B15}" type="presParOf" srcId="{F33B2701-98B3-4943-89FA-6578E1CFF506}" destId="{0EB259C7-17F0-4BAE-8460-CF1E90FE31FA}" srcOrd="9" destOrd="0" presId="urn:microsoft.com/office/officeart/2005/8/layout/vList2"/>
    <dgm:cxn modelId="{CAF8702C-1526-472A-A634-57CAAD13ADDB}" type="presParOf" srcId="{F33B2701-98B3-4943-89FA-6578E1CFF506}" destId="{60DDF69A-515A-4678-812B-21FA8FE229F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F5029C8-35BC-45A8-AAAF-EDC695F9140F}"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78D4F70C-351F-4C3B-BC74-8D20D080E8D9}">
      <dgm:prSet/>
      <dgm:spPr/>
      <dgm:t>
        <a:bodyPr/>
        <a:lstStyle/>
        <a:p>
          <a:r>
            <a:rPr lang="en-GB"/>
            <a:t>OBJECTIVES</a:t>
          </a:r>
          <a:endParaRPr lang="en-US"/>
        </a:p>
      </dgm:t>
    </dgm:pt>
    <dgm:pt modelId="{CAB02AD9-49CE-47DA-B852-453416EC47F1}" type="parTrans" cxnId="{F6908A8C-C2E9-4C63-BB58-35D15F5DF0AA}">
      <dgm:prSet/>
      <dgm:spPr/>
      <dgm:t>
        <a:bodyPr/>
        <a:lstStyle/>
        <a:p>
          <a:endParaRPr lang="en-US"/>
        </a:p>
      </dgm:t>
    </dgm:pt>
    <dgm:pt modelId="{05EE64D3-5E82-4491-AD70-B260C866E865}" type="sibTrans" cxnId="{F6908A8C-C2E9-4C63-BB58-35D15F5DF0AA}">
      <dgm:prSet/>
      <dgm:spPr/>
      <dgm:t>
        <a:bodyPr/>
        <a:lstStyle/>
        <a:p>
          <a:endParaRPr lang="en-US"/>
        </a:p>
      </dgm:t>
    </dgm:pt>
    <dgm:pt modelId="{5CA5D27B-9354-46A5-85F5-ED2B4DDB1C87}">
      <dgm:prSet/>
      <dgm:spPr/>
      <dgm:t>
        <a:bodyPr/>
        <a:lstStyle/>
        <a:p>
          <a:r>
            <a:rPr lang="en-GB" dirty="0"/>
            <a:t>RECORD</a:t>
          </a:r>
          <a:endParaRPr lang="en-US" dirty="0"/>
        </a:p>
      </dgm:t>
    </dgm:pt>
    <dgm:pt modelId="{A39C0278-7C3B-4A58-808C-DB480DA61269}" type="parTrans" cxnId="{51ECF529-681C-47B8-83CC-B9BFE18E1C9C}">
      <dgm:prSet/>
      <dgm:spPr/>
      <dgm:t>
        <a:bodyPr/>
        <a:lstStyle/>
        <a:p>
          <a:endParaRPr lang="en-US"/>
        </a:p>
      </dgm:t>
    </dgm:pt>
    <dgm:pt modelId="{6DD2BDAF-C532-4D50-8DB0-EE3171B93FCF}" type="sibTrans" cxnId="{51ECF529-681C-47B8-83CC-B9BFE18E1C9C}">
      <dgm:prSet/>
      <dgm:spPr/>
      <dgm:t>
        <a:bodyPr/>
        <a:lstStyle/>
        <a:p>
          <a:endParaRPr lang="en-US"/>
        </a:p>
      </dgm:t>
    </dgm:pt>
    <dgm:pt modelId="{384111BB-747F-41D9-8530-929A06791703}">
      <dgm:prSet/>
      <dgm:spPr/>
      <dgm:t>
        <a:bodyPr/>
        <a:lstStyle/>
        <a:p>
          <a:r>
            <a:rPr lang="en-GB"/>
            <a:t>C</a:t>
          </a:r>
          <a:endParaRPr lang="en-US"/>
        </a:p>
      </dgm:t>
    </dgm:pt>
    <dgm:pt modelId="{31A76984-24B0-48D1-B525-10E52935A73D}" type="parTrans" cxnId="{DAA01919-EF78-4EC0-A316-0524266BCB90}">
      <dgm:prSet/>
      <dgm:spPr/>
      <dgm:t>
        <a:bodyPr/>
        <a:lstStyle/>
        <a:p>
          <a:endParaRPr lang="en-US"/>
        </a:p>
      </dgm:t>
    </dgm:pt>
    <dgm:pt modelId="{E3AB05A6-6D8D-4138-9DCB-8C134E82DB6B}" type="sibTrans" cxnId="{DAA01919-EF78-4EC0-A316-0524266BCB90}">
      <dgm:prSet/>
      <dgm:spPr/>
      <dgm:t>
        <a:bodyPr/>
        <a:lstStyle/>
        <a:p>
          <a:endParaRPr lang="en-US"/>
        </a:p>
      </dgm:t>
    </dgm:pt>
    <dgm:pt modelId="{DB1576E1-2515-4783-A564-E6F217FCE912}">
      <dgm:prSet/>
      <dgm:spPr/>
      <dgm:t>
        <a:bodyPr/>
        <a:lstStyle/>
        <a:p>
          <a:r>
            <a:rPr lang="en-GB"/>
            <a:t>E</a:t>
          </a:r>
          <a:endParaRPr lang="en-US"/>
        </a:p>
      </dgm:t>
    </dgm:pt>
    <dgm:pt modelId="{9F45D65E-1AEB-4AF7-A03D-5FB7CD1D6DF5}" type="parTrans" cxnId="{7E10054D-F7A6-428F-AA45-72438220659F}">
      <dgm:prSet/>
      <dgm:spPr/>
      <dgm:t>
        <a:bodyPr/>
        <a:lstStyle/>
        <a:p>
          <a:endParaRPr lang="en-US"/>
        </a:p>
      </dgm:t>
    </dgm:pt>
    <dgm:pt modelId="{73118E3B-4121-4347-B784-28CE11C187E5}" type="sibTrans" cxnId="{7E10054D-F7A6-428F-AA45-72438220659F}">
      <dgm:prSet/>
      <dgm:spPr/>
      <dgm:t>
        <a:bodyPr/>
        <a:lstStyle/>
        <a:p>
          <a:endParaRPr lang="en-US"/>
        </a:p>
      </dgm:t>
    </dgm:pt>
    <dgm:pt modelId="{BB4E2FA1-A0A7-4B9B-8775-D2D25EA5C176}" type="pres">
      <dgm:prSet presAssocID="{EF5029C8-35BC-45A8-AAAF-EDC695F9140F}" presName="linear" presStyleCnt="0">
        <dgm:presLayoutVars>
          <dgm:animLvl val="lvl"/>
          <dgm:resizeHandles val="exact"/>
        </dgm:presLayoutVars>
      </dgm:prSet>
      <dgm:spPr/>
    </dgm:pt>
    <dgm:pt modelId="{E4A5EFEF-BF3C-4CB6-A4ED-36256E92D41F}" type="pres">
      <dgm:prSet presAssocID="{78D4F70C-351F-4C3B-BC74-8D20D080E8D9}" presName="parentText" presStyleLbl="node1" presStyleIdx="0" presStyleCnt="4">
        <dgm:presLayoutVars>
          <dgm:chMax val="0"/>
          <dgm:bulletEnabled val="1"/>
        </dgm:presLayoutVars>
      </dgm:prSet>
      <dgm:spPr/>
    </dgm:pt>
    <dgm:pt modelId="{4BC36878-BEC6-433C-9469-A131E0C01276}" type="pres">
      <dgm:prSet presAssocID="{05EE64D3-5E82-4491-AD70-B260C866E865}" presName="spacer" presStyleCnt="0"/>
      <dgm:spPr/>
    </dgm:pt>
    <dgm:pt modelId="{3DFD24A8-D72B-43E2-A64E-B397F586E3D9}" type="pres">
      <dgm:prSet presAssocID="{5CA5D27B-9354-46A5-85F5-ED2B4DDB1C87}" presName="parentText" presStyleLbl="node1" presStyleIdx="1" presStyleCnt="4" custLinFactNeighborX="-1034" custLinFactNeighborY="25441">
        <dgm:presLayoutVars>
          <dgm:chMax val="0"/>
          <dgm:bulletEnabled val="1"/>
        </dgm:presLayoutVars>
      </dgm:prSet>
      <dgm:spPr/>
    </dgm:pt>
    <dgm:pt modelId="{0C2A1F5C-E313-401C-A4B4-C6AA88A9401C}" type="pres">
      <dgm:prSet presAssocID="{6DD2BDAF-C532-4D50-8DB0-EE3171B93FCF}" presName="spacer" presStyleCnt="0"/>
      <dgm:spPr/>
    </dgm:pt>
    <dgm:pt modelId="{7571736C-C85A-4898-82B4-8DF4097EA00C}" type="pres">
      <dgm:prSet presAssocID="{384111BB-747F-41D9-8530-929A06791703}" presName="parentText" presStyleLbl="node1" presStyleIdx="2" presStyleCnt="4">
        <dgm:presLayoutVars>
          <dgm:chMax val="0"/>
          <dgm:bulletEnabled val="1"/>
        </dgm:presLayoutVars>
      </dgm:prSet>
      <dgm:spPr/>
    </dgm:pt>
    <dgm:pt modelId="{071DD645-284E-4E90-BAA8-6BBD83114B33}" type="pres">
      <dgm:prSet presAssocID="{E3AB05A6-6D8D-4138-9DCB-8C134E82DB6B}" presName="spacer" presStyleCnt="0"/>
      <dgm:spPr/>
    </dgm:pt>
    <dgm:pt modelId="{E96F9E0E-6299-4841-95B2-D913DE65849B}" type="pres">
      <dgm:prSet presAssocID="{DB1576E1-2515-4783-A564-E6F217FCE912}" presName="parentText" presStyleLbl="node1" presStyleIdx="3" presStyleCnt="4">
        <dgm:presLayoutVars>
          <dgm:chMax val="0"/>
          <dgm:bulletEnabled val="1"/>
        </dgm:presLayoutVars>
      </dgm:prSet>
      <dgm:spPr/>
    </dgm:pt>
  </dgm:ptLst>
  <dgm:cxnLst>
    <dgm:cxn modelId="{DAA01919-EF78-4EC0-A316-0524266BCB90}" srcId="{EF5029C8-35BC-45A8-AAAF-EDC695F9140F}" destId="{384111BB-747F-41D9-8530-929A06791703}" srcOrd="2" destOrd="0" parTransId="{31A76984-24B0-48D1-B525-10E52935A73D}" sibTransId="{E3AB05A6-6D8D-4138-9DCB-8C134E82DB6B}"/>
    <dgm:cxn modelId="{ABE7671A-E138-470E-8D7B-521EF1494DD1}" type="presOf" srcId="{78D4F70C-351F-4C3B-BC74-8D20D080E8D9}" destId="{E4A5EFEF-BF3C-4CB6-A4ED-36256E92D41F}" srcOrd="0" destOrd="0" presId="urn:microsoft.com/office/officeart/2005/8/layout/vList2"/>
    <dgm:cxn modelId="{51ECF529-681C-47B8-83CC-B9BFE18E1C9C}" srcId="{EF5029C8-35BC-45A8-AAAF-EDC695F9140F}" destId="{5CA5D27B-9354-46A5-85F5-ED2B4DDB1C87}" srcOrd="1" destOrd="0" parTransId="{A39C0278-7C3B-4A58-808C-DB480DA61269}" sibTransId="{6DD2BDAF-C532-4D50-8DB0-EE3171B93FCF}"/>
    <dgm:cxn modelId="{F8A3FB2D-08C0-4508-B6A7-C687DDC60861}" type="presOf" srcId="{EF5029C8-35BC-45A8-AAAF-EDC695F9140F}" destId="{BB4E2FA1-A0A7-4B9B-8775-D2D25EA5C176}" srcOrd="0" destOrd="0" presId="urn:microsoft.com/office/officeart/2005/8/layout/vList2"/>
    <dgm:cxn modelId="{78058349-8676-4043-BFC4-69A0E327FD83}" type="presOf" srcId="{5CA5D27B-9354-46A5-85F5-ED2B4DDB1C87}" destId="{3DFD24A8-D72B-43E2-A64E-B397F586E3D9}" srcOrd="0" destOrd="0" presId="urn:microsoft.com/office/officeart/2005/8/layout/vList2"/>
    <dgm:cxn modelId="{7E10054D-F7A6-428F-AA45-72438220659F}" srcId="{EF5029C8-35BC-45A8-AAAF-EDC695F9140F}" destId="{DB1576E1-2515-4783-A564-E6F217FCE912}" srcOrd="3" destOrd="0" parTransId="{9F45D65E-1AEB-4AF7-A03D-5FB7CD1D6DF5}" sibTransId="{73118E3B-4121-4347-B784-28CE11C187E5}"/>
    <dgm:cxn modelId="{F6908A8C-C2E9-4C63-BB58-35D15F5DF0AA}" srcId="{EF5029C8-35BC-45A8-AAAF-EDC695F9140F}" destId="{78D4F70C-351F-4C3B-BC74-8D20D080E8D9}" srcOrd="0" destOrd="0" parTransId="{CAB02AD9-49CE-47DA-B852-453416EC47F1}" sibTransId="{05EE64D3-5E82-4491-AD70-B260C866E865}"/>
    <dgm:cxn modelId="{5F35BFE1-42CF-4465-ADEE-F3975AA13696}" type="presOf" srcId="{384111BB-747F-41D9-8530-929A06791703}" destId="{7571736C-C85A-4898-82B4-8DF4097EA00C}" srcOrd="0" destOrd="0" presId="urn:microsoft.com/office/officeart/2005/8/layout/vList2"/>
    <dgm:cxn modelId="{8531BFFA-6C9C-468B-9AE7-EB84197C0779}" type="presOf" srcId="{DB1576E1-2515-4783-A564-E6F217FCE912}" destId="{E96F9E0E-6299-4841-95B2-D913DE65849B}" srcOrd="0" destOrd="0" presId="urn:microsoft.com/office/officeart/2005/8/layout/vList2"/>
    <dgm:cxn modelId="{3A76EEDE-D6A3-4C0D-8E7D-801BEB943E05}" type="presParOf" srcId="{BB4E2FA1-A0A7-4B9B-8775-D2D25EA5C176}" destId="{E4A5EFEF-BF3C-4CB6-A4ED-36256E92D41F}" srcOrd="0" destOrd="0" presId="urn:microsoft.com/office/officeart/2005/8/layout/vList2"/>
    <dgm:cxn modelId="{C402756F-8E22-4DC7-8B6F-7D9DA2D54934}" type="presParOf" srcId="{BB4E2FA1-A0A7-4B9B-8775-D2D25EA5C176}" destId="{4BC36878-BEC6-433C-9469-A131E0C01276}" srcOrd="1" destOrd="0" presId="urn:microsoft.com/office/officeart/2005/8/layout/vList2"/>
    <dgm:cxn modelId="{39F38353-0C3C-4D2E-B6F1-EEA88AC74168}" type="presParOf" srcId="{BB4E2FA1-A0A7-4B9B-8775-D2D25EA5C176}" destId="{3DFD24A8-D72B-43E2-A64E-B397F586E3D9}" srcOrd="2" destOrd="0" presId="urn:microsoft.com/office/officeart/2005/8/layout/vList2"/>
    <dgm:cxn modelId="{BA5CB89A-AB5E-435E-A4BE-BB5FF17A59C1}" type="presParOf" srcId="{BB4E2FA1-A0A7-4B9B-8775-D2D25EA5C176}" destId="{0C2A1F5C-E313-401C-A4B4-C6AA88A9401C}" srcOrd="3" destOrd="0" presId="urn:microsoft.com/office/officeart/2005/8/layout/vList2"/>
    <dgm:cxn modelId="{D45DAA89-2FA2-49C2-877C-9C975137BD7F}" type="presParOf" srcId="{BB4E2FA1-A0A7-4B9B-8775-D2D25EA5C176}" destId="{7571736C-C85A-4898-82B4-8DF4097EA00C}" srcOrd="4" destOrd="0" presId="urn:microsoft.com/office/officeart/2005/8/layout/vList2"/>
    <dgm:cxn modelId="{6B13D96B-06CD-4FAA-9F54-768CBE8848BF}" type="presParOf" srcId="{BB4E2FA1-A0A7-4B9B-8775-D2D25EA5C176}" destId="{071DD645-284E-4E90-BAA8-6BBD83114B33}" srcOrd="5" destOrd="0" presId="urn:microsoft.com/office/officeart/2005/8/layout/vList2"/>
    <dgm:cxn modelId="{F61B0FB5-192A-4414-889E-0468FB40E070}" type="presParOf" srcId="{BB4E2FA1-A0A7-4B9B-8775-D2D25EA5C176}" destId="{E96F9E0E-6299-4841-95B2-D913DE65849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F5029C8-35BC-45A8-AAAF-EDC695F9140F}"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78D4F70C-351F-4C3B-BC74-8D20D080E8D9}">
      <dgm:prSet/>
      <dgm:spPr/>
      <dgm:t>
        <a:bodyPr/>
        <a:lstStyle/>
        <a:p>
          <a:r>
            <a:rPr lang="en-GB"/>
            <a:t>OBJECTIVES</a:t>
          </a:r>
          <a:endParaRPr lang="en-US"/>
        </a:p>
      </dgm:t>
    </dgm:pt>
    <dgm:pt modelId="{CAB02AD9-49CE-47DA-B852-453416EC47F1}" type="parTrans" cxnId="{F6908A8C-C2E9-4C63-BB58-35D15F5DF0AA}">
      <dgm:prSet/>
      <dgm:spPr/>
      <dgm:t>
        <a:bodyPr/>
        <a:lstStyle/>
        <a:p>
          <a:endParaRPr lang="en-US"/>
        </a:p>
      </dgm:t>
    </dgm:pt>
    <dgm:pt modelId="{05EE64D3-5E82-4491-AD70-B260C866E865}" type="sibTrans" cxnId="{F6908A8C-C2E9-4C63-BB58-35D15F5DF0AA}">
      <dgm:prSet/>
      <dgm:spPr/>
      <dgm:t>
        <a:bodyPr/>
        <a:lstStyle/>
        <a:p>
          <a:endParaRPr lang="en-US"/>
        </a:p>
      </dgm:t>
    </dgm:pt>
    <dgm:pt modelId="{5CA5D27B-9354-46A5-85F5-ED2B4DDB1C87}">
      <dgm:prSet/>
      <dgm:spPr/>
      <dgm:t>
        <a:bodyPr/>
        <a:lstStyle/>
        <a:p>
          <a:r>
            <a:rPr lang="en-GB" dirty="0"/>
            <a:t>RECORD</a:t>
          </a:r>
          <a:endParaRPr lang="en-US" dirty="0"/>
        </a:p>
      </dgm:t>
    </dgm:pt>
    <dgm:pt modelId="{A39C0278-7C3B-4A58-808C-DB480DA61269}" type="parTrans" cxnId="{51ECF529-681C-47B8-83CC-B9BFE18E1C9C}">
      <dgm:prSet/>
      <dgm:spPr/>
      <dgm:t>
        <a:bodyPr/>
        <a:lstStyle/>
        <a:p>
          <a:endParaRPr lang="en-US"/>
        </a:p>
      </dgm:t>
    </dgm:pt>
    <dgm:pt modelId="{6DD2BDAF-C532-4D50-8DB0-EE3171B93FCF}" type="sibTrans" cxnId="{51ECF529-681C-47B8-83CC-B9BFE18E1C9C}">
      <dgm:prSet/>
      <dgm:spPr/>
      <dgm:t>
        <a:bodyPr/>
        <a:lstStyle/>
        <a:p>
          <a:endParaRPr lang="en-US"/>
        </a:p>
      </dgm:t>
    </dgm:pt>
    <dgm:pt modelId="{384111BB-747F-41D9-8530-929A06791703}">
      <dgm:prSet/>
      <dgm:spPr/>
      <dgm:t>
        <a:bodyPr/>
        <a:lstStyle/>
        <a:p>
          <a:r>
            <a:rPr lang="en-GB" dirty="0"/>
            <a:t>CLASSIFY</a:t>
          </a:r>
          <a:endParaRPr lang="en-US" dirty="0"/>
        </a:p>
      </dgm:t>
    </dgm:pt>
    <dgm:pt modelId="{31A76984-24B0-48D1-B525-10E52935A73D}" type="parTrans" cxnId="{DAA01919-EF78-4EC0-A316-0524266BCB90}">
      <dgm:prSet/>
      <dgm:spPr/>
      <dgm:t>
        <a:bodyPr/>
        <a:lstStyle/>
        <a:p>
          <a:endParaRPr lang="en-US"/>
        </a:p>
      </dgm:t>
    </dgm:pt>
    <dgm:pt modelId="{E3AB05A6-6D8D-4138-9DCB-8C134E82DB6B}" type="sibTrans" cxnId="{DAA01919-EF78-4EC0-A316-0524266BCB90}">
      <dgm:prSet/>
      <dgm:spPr/>
      <dgm:t>
        <a:bodyPr/>
        <a:lstStyle/>
        <a:p>
          <a:endParaRPr lang="en-US"/>
        </a:p>
      </dgm:t>
    </dgm:pt>
    <dgm:pt modelId="{DB1576E1-2515-4783-A564-E6F217FCE912}">
      <dgm:prSet/>
      <dgm:spPr/>
      <dgm:t>
        <a:bodyPr/>
        <a:lstStyle/>
        <a:p>
          <a:r>
            <a:rPr lang="en-GB"/>
            <a:t>E</a:t>
          </a:r>
          <a:endParaRPr lang="en-US"/>
        </a:p>
      </dgm:t>
    </dgm:pt>
    <dgm:pt modelId="{9F45D65E-1AEB-4AF7-A03D-5FB7CD1D6DF5}" type="parTrans" cxnId="{7E10054D-F7A6-428F-AA45-72438220659F}">
      <dgm:prSet/>
      <dgm:spPr/>
      <dgm:t>
        <a:bodyPr/>
        <a:lstStyle/>
        <a:p>
          <a:endParaRPr lang="en-US"/>
        </a:p>
      </dgm:t>
    </dgm:pt>
    <dgm:pt modelId="{73118E3B-4121-4347-B784-28CE11C187E5}" type="sibTrans" cxnId="{7E10054D-F7A6-428F-AA45-72438220659F}">
      <dgm:prSet/>
      <dgm:spPr/>
      <dgm:t>
        <a:bodyPr/>
        <a:lstStyle/>
        <a:p>
          <a:endParaRPr lang="en-US"/>
        </a:p>
      </dgm:t>
    </dgm:pt>
    <dgm:pt modelId="{BB4E2FA1-A0A7-4B9B-8775-D2D25EA5C176}" type="pres">
      <dgm:prSet presAssocID="{EF5029C8-35BC-45A8-AAAF-EDC695F9140F}" presName="linear" presStyleCnt="0">
        <dgm:presLayoutVars>
          <dgm:animLvl val="lvl"/>
          <dgm:resizeHandles val="exact"/>
        </dgm:presLayoutVars>
      </dgm:prSet>
      <dgm:spPr/>
    </dgm:pt>
    <dgm:pt modelId="{E4A5EFEF-BF3C-4CB6-A4ED-36256E92D41F}" type="pres">
      <dgm:prSet presAssocID="{78D4F70C-351F-4C3B-BC74-8D20D080E8D9}" presName="parentText" presStyleLbl="node1" presStyleIdx="0" presStyleCnt="4">
        <dgm:presLayoutVars>
          <dgm:chMax val="0"/>
          <dgm:bulletEnabled val="1"/>
        </dgm:presLayoutVars>
      </dgm:prSet>
      <dgm:spPr/>
    </dgm:pt>
    <dgm:pt modelId="{4BC36878-BEC6-433C-9469-A131E0C01276}" type="pres">
      <dgm:prSet presAssocID="{05EE64D3-5E82-4491-AD70-B260C866E865}" presName="spacer" presStyleCnt="0"/>
      <dgm:spPr/>
    </dgm:pt>
    <dgm:pt modelId="{3DFD24A8-D72B-43E2-A64E-B397F586E3D9}" type="pres">
      <dgm:prSet presAssocID="{5CA5D27B-9354-46A5-85F5-ED2B4DDB1C87}" presName="parentText" presStyleLbl="node1" presStyleIdx="1" presStyleCnt="4">
        <dgm:presLayoutVars>
          <dgm:chMax val="0"/>
          <dgm:bulletEnabled val="1"/>
        </dgm:presLayoutVars>
      </dgm:prSet>
      <dgm:spPr/>
    </dgm:pt>
    <dgm:pt modelId="{0C2A1F5C-E313-401C-A4B4-C6AA88A9401C}" type="pres">
      <dgm:prSet presAssocID="{6DD2BDAF-C532-4D50-8DB0-EE3171B93FCF}" presName="spacer" presStyleCnt="0"/>
      <dgm:spPr/>
    </dgm:pt>
    <dgm:pt modelId="{7571736C-C85A-4898-82B4-8DF4097EA00C}" type="pres">
      <dgm:prSet presAssocID="{384111BB-747F-41D9-8530-929A06791703}" presName="parentText" presStyleLbl="node1" presStyleIdx="2" presStyleCnt="4">
        <dgm:presLayoutVars>
          <dgm:chMax val="0"/>
          <dgm:bulletEnabled val="1"/>
        </dgm:presLayoutVars>
      </dgm:prSet>
      <dgm:spPr/>
    </dgm:pt>
    <dgm:pt modelId="{071DD645-284E-4E90-BAA8-6BBD83114B33}" type="pres">
      <dgm:prSet presAssocID="{E3AB05A6-6D8D-4138-9DCB-8C134E82DB6B}" presName="spacer" presStyleCnt="0"/>
      <dgm:spPr/>
    </dgm:pt>
    <dgm:pt modelId="{E96F9E0E-6299-4841-95B2-D913DE65849B}" type="pres">
      <dgm:prSet presAssocID="{DB1576E1-2515-4783-A564-E6F217FCE912}" presName="parentText" presStyleLbl="node1" presStyleIdx="3" presStyleCnt="4">
        <dgm:presLayoutVars>
          <dgm:chMax val="0"/>
          <dgm:bulletEnabled val="1"/>
        </dgm:presLayoutVars>
      </dgm:prSet>
      <dgm:spPr/>
    </dgm:pt>
  </dgm:ptLst>
  <dgm:cxnLst>
    <dgm:cxn modelId="{DAA01919-EF78-4EC0-A316-0524266BCB90}" srcId="{EF5029C8-35BC-45A8-AAAF-EDC695F9140F}" destId="{384111BB-747F-41D9-8530-929A06791703}" srcOrd="2" destOrd="0" parTransId="{31A76984-24B0-48D1-B525-10E52935A73D}" sibTransId="{E3AB05A6-6D8D-4138-9DCB-8C134E82DB6B}"/>
    <dgm:cxn modelId="{ABE7671A-E138-470E-8D7B-521EF1494DD1}" type="presOf" srcId="{78D4F70C-351F-4C3B-BC74-8D20D080E8D9}" destId="{E4A5EFEF-BF3C-4CB6-A4ED-36256E92D41F}" srcOrd="0" destOrd="0" presId="urn:microsoft.com/office/officeart/2005/8/layout/vList2"/>
    <dgm:cxn modelId="{51ECF529-681C-47B8-83CC-B9BFE18E1C9C}" srcId="{EF5029C8-35BC-45A8-AAAF-EDC695F9140F}" destId="{5CA5D27B-9354-46A5-85F5-ED2B4DDB1C87}" srcOrd="1" destOrd="0" parTransId="{A39C0278-7C3B-4A58-808C-DB480DA61269}" sibTransId="{6DD2BDAF-C532-4D50-8DB0-EE3171B93FCF}"/>
    <dgm:cxn modelId="{F8A3FB2D-08C0-4508-B6A7-C687DDC60861}" type="presOf" srcId="{EF5029C8-35BC-45A8-AAAF-EDC695F9140F}" destId="{BB4E2FA1-A0A7-4B9B-8775-D2D25EA5C176}" srcOrd="0" destOrd="0" presId="urn:microsoft.com/office/officeart/2005/8/layout/vList2"/>
    <dgm:cxn modelId="{78058349-8676-4043-BFC4-69A0E327FD83}" type="presOf" srcId="{5CA5D27B-9354-46A5-85F5-ED2B4DDB1C87}" destId="{3DFD24A8-D72B-43E2-A64E-B397F586E3D9}" srcOrd="0" destOrd="0" presId="urn:microsoft.com/office/officeart/2005/8/layout/vList2"/>
    <dgm:cxn modelId="{7E10054D-F7A6-428F-AA45-72438220659F}" srcId="{EF5029C8-35BC-45A8-AAAF-EDC695F9140F}" destId="{DB1576E1-2515-4783-A564-E6F217FCE912}" srcOrd="3" destOrd="0" parTransId="{9F45D65E-1AEB-4AF7-A03D-5FB7CD1D6DF5}" sibTransId="{73118E3B-4121-4347-B784-28CE11C187E5}"/>
    <dgm:cxn modelId="{F6908A8C-C2E9-4C63-BB58-35D15F5DF0AA}" srcId="{EF5029C8-35BC-45A8-AAAF-EDC695F9140F}" destId="{78D4F70C-351F-4C3B-BC74-8D20D080E8D9}" srcOrd="0" destOrd="0" parTransId="{CAB02AD9-49CE-47DA-B852-453416EC47F1}" sibTransId="{05EE64D3-5E82-4491-AD70-B260C866E865}"/>
    <dgm:cxn modelId="{5F35BFE1-42CF-4465-ADEE-F3975AA13696}" type="presOf" srcId="{384111BB-747F-41D9-8530-929A06791703}" destId="{7571736C-C85A-4898-82B4-8DF4097EA00C}" srcOrd="0" destOrd="0" presId="urn:microsoft.com/office/officeart/2005/8/layout/vList2"/>
    <dgm:cxn modelId="{8531BFFA-6C9C-468B-9AE7-EB84197C0779}" type="presOf" srcId="{DB1576E1-2515-4783-A564-E6F217FCE912}" destId="{E96F9E0E-6299-4841-95B2-D913DE65849B}" srcOrd="0" destOrd="0" presId="urn:microsoft.com/office/officeart/2005/8/layout/vList2"/>
    <dgm:cxn modelId="{3A76EEDE-D6A3-4C0D-8E7D-801BEB943E05}" type="presParOf" srcId="{BB4E2FA1-A0A7-4B9B-8775-D2D25EA5C176}" destId="{E4A5EFEF-BF3C-4CB6-A4ED-36256E92D41F}" srcOrd="0" destOrd="0" presId="urn:microsoft.com/office/officeart/2005/8/layout/vList2"/>
    <dgm:cxn modelId="{C402756F-8E22-4DC7-8B6F-7D9DA2D54934}" type="presParOf" srcId="{BB4E2FA1-A0A7-4B9B-8775-D2D25EA5C176}" destId="{4BC36878-BEC6-433C-9469-A131E0C01276}" srcOrd="1" destOrd="0" presId="urn:microsoft.com/office/officeart/2005/8/layout/vList2"/>
    <dgm:cxn modelId="{39F38353-0C3C-4D2E-B6F1-EEA88AC74168}" type="presParOf" srcId="{BB4E2FA1-A0A7-4B9B-8775-D2D25EA5C176}" destId="{3DFD24A8-D72B-43E2-A64E-B397F586E3D9}" srcOrd="2" destOrd="0" presId="urn:microsoft.com/office/officeart/2005/8/layout/vList2"/>
    <dgm:cxn modelId="{BA5CB89A-AB5E-435E-A4BE-BB5FF17A59C1}" type="presParOf" srcId="{BB4E2FA1-A0A7-4B9B-8775-D2D25EA5C176}" destId="{0C2A1F5C-E313-401C-A4B4-C6AA88A9401C}" srcOrd="3" destOrd="0" presId="urn:microsoft.com/office/officeart/2005/8/layout/vList2"/>
    <dgm:cxn modelId="{D45DAA89-2FA2-49C2-877C-9C975137BD7F}" type="presParOf" srcId="{BB4E2FA1-A0A7-4B9B-8775-D2D25EA5C176}" destId="{7571736C-C85A-4898-82B4-8DF4097EA00C}" srcOrd="4" destOrd="0" presId="urn:microsoft.com/office/officeart/2005/8/layout/vList2"/>
    <dgm:cxn modelId="{6B13D96B-06CD-4FAA-9F54-768CBE8848BF}" type="presParOf" srcId="{BB4E2FA1-A0A7-4B9B-8775-D2D25EA5C176}" destId="{071DD645-284E-4E90-BAA8-6BBD83114B33}" srcOrd="5" destOrd="0" presId="urn:microsoft.com/office/officeart/2005/8/layout/vList2"/>
    <dgm:cxn modelId="{F61B0FB5-192A-4414-889E-0468FB40E070}" type="presParOf" srcId="{BB4E2FA1-A0A7-4B9B-8775-D2D25EA5C176}" destId="{E96F9E0E-6299-4841-95B2-D913DE65849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6E15DD9-5FDE-4E0C-A093-3C181D1CF0C0}" type="doc">
      <dgm:prSet loTypeId="urn:microsoft.com/office/officeart/2005/8/layout/default" loCatId="list" qsTypeId="urn:microsoft.com/office/officeart/2005/8/quickstyle/simple1" qsCatId="simple" csTypeId="urn:microsoft.com/office/officeart/2005/8/colors/accent2_2" csCatId="accent2"/>
      <dgm:spPr/>
      <dgm:t>
        <a:bodyPr/>
        <a:lstStyle/>
        <a:p>
          <a:endParaRPr lang="en-US"/>
        </a:p>
      </dgm:t>
    </dgm:pt>
    <dgm:pt modelId="{20EC18D6-D222-4118-B2C0-7D93DCB0C79F}">
      <dgm:prSet custT="1"/>
      <dgm:spPr/>
      <dgm:t>
        <a:bodyPr/>
        <a:lstStyle/>
        <a:p>
          <a:r>
            <a:rPr lang="en-GB" sz="1600" b="0" i="0" dirty="0"/>
            <a:t>Scope</a:t>
          </a:r>
          <a:endParaRPr lang="en-US" sz="1600" dirty="0"/>
        </a:p>
      </dgm:t>
    </dgm:pt>
    <dgm:pt modelId="{98EC69A6-1484-4FC4-852D-2B34ADE725E3}" type="parTrans" cxnId="{3C57A495-DC20-4C28-99A7-12402057D55B}">
      <dgm:prSet/>
      <dgm:spPr/>
      <dgm:t>
        <a:bodyPr/>
        <a:lstStyle/>
        <a:p>
          <a:endParaRPr lang="en-US"/>
        </a:p>
      </dgm:t>
    </dgm:pt>
    <dgm:pt modelId="{40E84DE1-EC49-485D-9480-4A33838692DB}" type="sibTrans" cxnId="{3C57A495-DC20-4C28-99A7-12402057D55B}">
      <dgm:prSet/>
      <dgm:spPr/>
      <dgm:t>
        <a:bodyPr/>
        <a:lstStyle/>
        <a:p>
          <a:endParaRPr lang="en-US"/>
        </a:p>
      </dgm:t>
    </dgm:pt>
    <dgm:pt modelId="{52E9086C-66C2-4C4F-B5B1-AC92EA4471CB}">
      <dgm:prSet custT="1"/>
      <dgm:spPr/>
      <dgm:t>
        <a:bodyPr/>
        <a:lstStyle/>
        <a:p>
          <a:r>
            <a:rPr lang="en-GB" sz="1600" b="0" i="0" dirty="0"/>
            <a:t>Assessment of competence and supervision</a:t>
          </a:r>
          <a:endParaRPr lang="en-US" sz="1600" dirty="0"/>
        </a:p>
      </dgm:t>
    </dgm:pt>
    <dgm:pt modelId="{6723C3E7-1932-4204-BCD0-B420C5C15B3B}" type="parTrans" cxnId="{EF04FF82-BBFB-4C02-BA47-76028B958AD4}">
      <dgm:prSet/>
      <dgm:spPr/>
      <dgm:t>
        <a:bodyPr/>
        <a:lstStyle/>
        <a:p>
          <a:endParaRPr lang="en-US"/>
        </a:p>
      </dgm:t>
    </dgm:pt>
    <dgm:pt modelId="{46D8FB47-D0C6-4AD5-925D-503901AE90AE}" type="sibTrans" cxnId="{EF04FF82-BBFB-4C02-BA47-76028B958AD4}">
      <dgm:prSet/>
      <dgm:spPr/>
      <dgm:t>
        <a:bodyPr/>
        <a:lstStyle/>
        <a:p>
          <a:endParaRPr lang="en-US"/>
        </a:p>
      </dgm:t>
    </dgm:pt>
    <dgm:pt modelId="{03B623AF-A512-497F-B6C8-E941829E9189}">
      <dgm:prSet custT="1"/>
      <dgm:spPr/>
      <dgm:t>
        <a:bodyPr/>
        <a:lstStyle/>
        <a:p>
          <a:r>
            <a:rPr lang="en-GB" sz="1400" b="0" i="0" dirty="0"/>
            <a:t>Knowledge and Competence requirements before starting MCD activities</a:t>
          </a:r>
          <a:endParaRPr lang="en-US" sz="1400" dirty="0"/>
        </a:p>
      </dgm:t>
    </dgm:pt>
    <dgm:pt modelId="{CF99905F-E61B-4A78-B4E7-AE575A784E92}" type="parTrans" cxnId="{6561EED6-313D-4E5E-88B2-B4056808EB22}">
      <dgm:prSet/>
      <dgm:spPr/>
      <dgm:t>
        <a:bodyPr/>
        <a:lstStyle/>
        <a:p>
          <a:endParaRPr lang="en-US"/>
        </a:p>
      </dgm:t>
    </dgm:pt>
    <dgm:pt modelId="{AA55DE47-02B4-4474-973E-047F75489C70}" type="sibTrans" cxnId="{6561EED6-313D-4E5E-88B2-B4056808EB22}">
      <dgm:prSet/>
      <dgm:spPr/>
      <dgm:t>
        <a:bodyPr/>
        <a:lstStyle/>
        <a:p>
          <a:endParaRPr lang="en-US"/>
        </a:p>
      </dgm:t>
    </dgm:pt>
    <dgm:pt modelId="{F1D6A868-C599-44EB-BFA7-54EF95D0C757}">
      <dgm:prSet custT="1"/>
      <dgm:spPr/>
      <dgm:t>
        <a:bodyPr/>
        <a:lstStyle/>
        <a:p>
          <a:r>
            <a:rPr lang="en-GB" sz="1600" b="0" i="0" dirty="0"/>
            <a:t>Qualification requirements</a:t>
          </a:r>
          <a:endParaRPr lang="en-US" sz="1600" dirty="0"/>
        </a:p>
      </dgm:t>
    </dgm:pt>
    <dgm:pt modelId="{B3A8E337-EB5C-4097-AB67-A821625B01C9}" type="parTrans" cxnId="{F7361CE3-F263-4CBF-A6C6-788B2A2577C4}">
      <dgm:prSet/>
      <dgm:spPr/>
      <dgm:t>
        <a:bodyPr/>
        <a:lstStyle/>
        <a:p>
          <a:endParaRPr lang="en-US"/>
        </a:p>
      </dgm:t>
    </dgm:pt>
    <dgm:pt modelId="{BCF78DE7-18B1-400E-838F-266C29923BCE}" type="sibTrans" cxnId="{F7361CE3-F263-4CBF-A6C6-788B2A2577C4}">
      <dgm:prSet/>
      <dgm:spPr/>
      <dgm:t>
        <a:bodyPr/>
        <a:lstStyle/>
        <a:p>
          <a:endParaRPr lang="en-US"/>
        </a:p>
      </dgm:t>
    </dgm:pt>
    <dgm:pt modelId="{58C4B4DE-5E09-41AF-B324-282C36D4223D}">
      <dgm:prSet custT="1"/>
      <dgm:spPr/>
      <dgm:t>
        <a:bodyPr/>
        <a:lstStyle/>
        <a:p>
          <a:r>
            <a:rPr lang="en-GB" sz="1600" b="0" i="0" dirty="0"/>
            <a:t>Training Needs</a:t>
          </a:r>
          <a:endParaRPr lang="en-US" sz="1600" dirty="0"/>
        </a:p>
      </dgm:t>
    </dgm:pt>
    <dgm:pt modelId="{A749D029-416D-4936-AEB2-8AE5920E6AC3}" type="parTrans" cxnId="{35F6B196-276C-4BA0-9522-71D7F05E42DA}">
      <dgm:prSet/>
      <dgm:spPr/>
      <dgm:t>
        <a:bodyPr/>
        <a:lstStyle/>
        <a:p>
          <a:endParaRPr lang="en-US"/>
        </a:p>
      </dgm:t>
    </dgm:pt>
    <dgm:pt modelId="{A4531760-B151-4D7A-B4CA-DF57B8C2B020}" type="sibTrans" cxnId="{35F6B196-276C-4BA0-9522-71D7F05E42DA}">
      <dgm:prSet/>
      <dgm:spPr/>
      <dgm:t>
        <a:bodyPr/>
        <a:lstStyle/>
        <a:p>
          <a:endParaRPr lang="en-US"/>
        </a:p>
      </dgm:t>
    </dgm:pt>
    <dgm:pt modelId="{9F91A816-86DD-4ED4-B1F3-4B87A5D3AE5F}">
      <dgm:prSet custT="1"/>
      <dgm:spPr/>
      <dgm:t>
        <a:bodyPr/>
        <a:lstStyle/>
        <a:p>
          <a:r>
            <a:rPr lang="en-GB" sz="1600" b="0" i="0" dirty="0"/>
            <a:t>Maintaining competence</a:t>
          </a:r>
          <a:endParaRPr lang="en-US" sz="1600" dirty="0"/>
        </a:p>
      </dgm:t>
    </dgm:pt>
    <dgm:pt modelId="{C89B04D7-A242-45ED-AF21-FD4DDA82F910}" type="parTrans" cxnId="{928D9A50-5502-440B-B287-9F83E51EF48F}">
      <dgm:prSet/>
      <dgm:spPr/>
      <dgm:t>
        <a:bodyPr/>
        <a:lstStyle/>
        <a:p>
          <a:endParaRPr lang="en-US"/>
        </a:p>
      </dgm:t>
    </dgm:pt>
    <dgm:pt modelId="{E03ACAE3-C5E9-429E-9401-478B784317FE}" type="sibTrans" cxnId="{928D9A50-5502-440B-B287-9F83E51EF48F}">
      <dgm:prSet/>
      <dgm:spPr/>
      <dgm:t>
        <a:bodyPr/>
        <a:lstStyle/>
        <a:p>
          <a:endParaRPr lang="en-US"/>
        </a:p>
      </dgm:t>
    </dgm:pt>
    <dgm:pt modelId="{747AC62D-182C-4D0F-82E4-667358057E75}">
      <dgm:prSet custT="1"/>
      <dgm:spPr/>
      <dgm:t>
        <a:bodyPr/>
        <a:lstStyle/>
        <a:p>
          <a:r>
            <a:rPr lang="en-GB" sz="1600" b="0" i="0" dirty="0"/>
            <a:t>CPD</a:t>
          </a:r>
          <a:endParaRPr lang="en-US" sz="1600" dirty="0"/>
        </a:p>
      </dgm:t>
    </dgm:pt>
    <dgm:pt modelId="{55DBC434-9E00-42BB-A697-3AD0B1F8506B}" type="parTrans" cxnId="{B75DA104-94D7-4397-8A36-6CABF3903342}">
      <dgm:prSet/>
      <dgm:spPr/>
      <dgm:t>
        <a:bodyPr/>
        <a:lstStyle/>
        <a:p>
          <a:endParaRPr lang="en-US"/>
        </a:p>
      </dgm:t>
    </dgm:pt>
    <dgm:pt modelId="{A85DD19E-A100-4640-90EB-FF2858C58898}" type="sibTrans" cxnId="{B75DA104-94D7-4397-8A36-6CABF3903342}">
      <dgm:prSet/>
      <dgm:spPr/>
      <dgm:t>
        <a:bodyPr/>
        <a:lstStyle/>
        <a:p>
          <a:endParaRPr lang="en-US"/>
        </a:p>
      </dgm:t>
    </dgm:pt>
    <dgm:pt modelId="{7D2AF81B-B38A-4FDC-B81B-909003008FFB}">
      <dgm:prSet custT="1"/>
      <dgm:spPr/>
      <dgm:t>
        <a:bodyPr/>
        <a:lstStyle/>
        <a:p>
          <a:r>
            <a:rPr lang="en-GB" sz="1600" b="0" i="0" dirty="0"/>
            <a:t>Statements of Professional Standing</a:t>
          </a:r>
          <a:endParaRPr lang="en-US" sz="1600" dirty="0"/>
        </a:p>
      </dgm:t>
    </dgm:pt>
    <dgm:pt modelId="{FA99B7AC-8CA9-4BBD-9F70-6573AE651072}" type="parTrans" cxnId="{EFBAB27B-053D-4918-8060-95C13E77C649}">
      <dgm:prSet/>
      <dgm:spPr/>
      <dgm:t>
        <a:bodyPr/>
        <a:lstStyle/>
        <a:p>
          <a:endParaRPr lang="en-US"/>
        </a:p>
      </dgm:t>
    </dgm:pt>
    <dgm:pt modelId="{8FF89A68-E62E-4786-9BE5-135DFABADF43}" type="sibTrans" cxnId="{EFBAB27B-053D-4918-8060-95C13E77C649}">
      <dgm:prSet/>
      <dgm:spPr/>
      <dgm:t>
        <a:bodyPr/>
        <a:lstStyle/>
        <a:p>
          <a:endParaRPr lang="en-US"/>
        </a:p>
      </dgm:t>
    </dgm:pt>
    <dgm:pt modelId="{774DE070-F19C-4A7F-BC73-78769BCFD4BF}">
      <dgm:prSet custT="1"/>
      <dgm:spPr/>
      <dgm:t>
        <a:bodyPr/>
        <a:lstStyle/>
        <a:p>
          <a:r>
            <a:rPr lang="en-GB" sz="1600" b="0" i="0" dirty="0"/>
            <a:t>Notification requirements</a:t>
          </a:r>
          <a:endParaRPr lang="en-US" sz="1600" dirty="0"/>
        </a:p>
      </dgm:t>
    </dgm:pt>
    <dgm:pt modelId="{8463D271-D872-4D9C-A415-B159F4533E6D}" type="parTrans" cxnId="{1E678B98-4DAD-471B-B7A4-960D68D23825}">
      <dgm:prSet/>
      <dgm:spPr/>
      <dgm:t>
        <a:bodyPr/>
        <a:lstStyle/>
        <a:p>
          <a:endParaRPr lang="en-US"/>
        </a:p>
      </dgm:t>
    </dgm:pt>
    <dgm:pt modelId="{55DE2E55-2C6A-4D2D-A50D-C83A4265A49D}" type="sibTrans" cxnId="{1E678B98-4DAD-471B-B7A4-960D68D23825}">
      <dgm:prSet/>
      <dgm:spPr/>
      <dgm:t>
        <a:bodyPr/>
        <a:lstStyle/>
        <a:p>
          <a:endParaRPr lang="en-US"/>
        </a:p>
      </dgm:t>
    </dgm:pt>
    <dgm:pt modelId="{4345715C-40C5-42D4-BA7F-522FF03929FC}">
      <dgm:prSet custT="1"/>
      <dgm:spPr/>
      <dgm:t>
        <a:bodyPr/>
        <a:lstStyle/>
        <a:p>
          <a:r>
            <a:rPr lang="en-GB" sz="1600" b="0" i="0" dirty="0"/>
            <a:t>Time limits</a:t>
          </a:r>
          <a:endParaRPr lang="en-US" sz="1600" dirty="0"/>
        </a:p>
      </dgm:t>
    </dgm:pt>
    <dgm:pt modelId="{FC65BFE0-3B45-4755-89A9-FECDA3A3CD59}" type="parTrans" cxnId="{DACDB008-59A2-4567-B50D-EB9E7F7BCD7D}">
      <dgm:prSet/>
      <dgm:spPr/>
      <dgm:t>
        <a:bodyPr/>
        <a:lstStyle/>
        <a:p>
          <a:endParaRPr lang="en-US"/>
        </a:p>
      </dgm:t>
    </dgm:pt>
    <dgm:pt modelId="{651BDA9E-72BA-4617-80F3-A302296D7C43}" type="sibTrans" cxnId="{DACDB008-59A2-4567-B50D-EB9E7F7BCD7D}">
      <dgm:prSet/>
      <dgm:spPr/>
      <dgm:t>
        <a:bodyPr/>
        <a:lstStyle/>
        <a:p>
          <a:endParaRPr lang="en-US"/>
        </a:p>
      </dgm:t>
    </dgm:pt>
    <dgm:pt modelId="{B1CE93BE-F1F7-4789-9A8A-685AC717CA17}">
      <dgm:prSet custT="1"/>
      <dgm:spPr/>
      <dgm:t>
        <a:bodyPr/>
        <a:lstStyle/>
        <a:p>
          <a:r>
            <a:rPr lang="en-GB" sz="1600" b="0" i="0" dirty="0"/>
            <a:t>Record keeping</a:t>
          </a:r>
          <a:endParaRPr lang="en-US" sz="1600" dirty="0"/>
        </a:p>
      </dgm:t>
    </dgm:pt>
    <dgm:pt modelId="{EC448C21-9111-4D79-874F-79A04FAE3832}" type="parTrans" cxnId="{92D8A5D5-A4D4-49C3-9093-31889A61441B}">
      <dgm:prSet/>
      <dgm:spPr/>
      <dgm:t>
        <a:bodyPr/>
        <a:lstStyle/>
        <a:p>
          <a:endParaRPr lang="en-US"/>
        </a:p>
      </dgm:t>
    </dgm:pt>
    <dgm:pt modelId="{5F6513C6-E2DC-4236-8BC7-0BA5CC1B7257}" type="sibTrans" cxnId="{92D8A5D5-A4D4-49C3-9093-31889A61441B}">
      <dgm:prSet/>
      <dgm:spPr/>
      <dgm:t>
        <a:bodyPr/>
        <a:lstStyle/>
        <a:p>
          <a:endParaRPr lang="en-US"/>
        </a:p>
      </dgm:t>
    </dgm:pt>
    <dgm:pt modelId="{9BB74D30-94F1-4165-868F-335BD4935C6B}">
      <dgm:prSet custT="1"/>
      <dgm:spPr/>
      <dgm:t>
        <a:bodyPr/>
        <a:lstStyle/>
        <a:p>
          <a:r>
            <a:rPr lang="en-GB" sz="1600" b="0" i="0" dirty="0"/>
            <a:t>MiFID requirements</a:t>
          </a:r>
          <a:endParaRPr lang="en-US" sz="1600" dirty="0"/>
        </a:p>
      </dgm:t>
    </dgm:pt>
    <dgm:pt modelId="{277D9A61-B377-4151-BBC1-1F7C8345FFFC}" type="parTrans" cxnId="{1259D139-1627-41D1-A059-32F06660D60D}">
      <dgm:prSet/>
      <dgm:spPr/>
      <dgm:t>
        <a:bodyPr/>
        <a:lstStyle/>
        <a:p>
          <a:endParaRPr lang="en-US"/>
        </a:p>
      </dgm:t>
    </dgm:pt>
    <dgm:pt modelId="{15A31D24-EF18-45D9-A392-FFF7B2E4B557}" type="sibTrans" cxnId="{1259D139-1627-41D1-A059-32F06660D60D}">
      <dgm:prSet/>
      <dgm:spPr/>
      <dgm:t>
        <a:bodyPr/>
        <a:lstStyle/>
        <a:p>
          <a:endParaRPr lang="en-US"/>
        </a:p>
      </dgm:t>
    </dgm:pt>
    <dgm:pt modelId="{9993D91D-391C-44FC-B351-BC8289BCD3F2}">
      <dgm:prSet custT="1"/>
      <dgm:spPr/>
      <dgm:t>
        <a:bodyPr/>
        <a:lstStyle/>
        <a:p>
          <a:r>
            <a:rPr lang="en-GB" sz="1600" b="0" i="0" dirty="0"/>
            <a:t>IDD requirements</a:t>
          </a:r>
          <a:endParaRPr lang="en-US" sz="1600" dirty="0"/>
        </a:p>
      </dgm:t>
    </dgm:pt>
    <dgm:pt modelId="{94606335-CD72-4E1F-934A-6F80DB735282}" type="parTrans" cxnId="{31A3835A-43C4-4A26-8B7A-B21152F2458D}">
      <dgm:prSet/>
      <dgm:spPr/>
      <dgm:t>
        <a:bodyPr/>
        <a:lstStyle/>
        <a:p>
          <a:endParaRPr lang="en-US"/>
        </a:p>
      </dgm:t>
    </dgm:pt>
    <dgm:pt modelId="{43FCA9FD-86B1-4E47-AE8F-E0234B26D321}" type="sibTrans" cxnId="{31A3835A-43C4-4A26-8B7A-B21152F2458D}">
      <dgm:prSet/>
      <dgm:spPr/>
      <dgm:t>
        <a:bodyPr/>
        <a:lstStyle/>
        <a:p>
          <a:endParaRPr lang="en-US"/>
        </a:p>
      </dgm:t>
    </dgm:pt>
    <dgm:pt modelId="{BB3DD37F-CD44-404A-975B-F31EA886AE87}">
      <dgm:prSet custT="1"/>
      <dgm:spPr/>
      <dgm:t>
        <a:bodyPr/>
        <a:lstStyle/>
        <a:p>
          <a:r>
            <a:rPr lang="en-GB" sz="1600" b="0" i="0" dirty="0"/>
            <a:t>Appropriate qualifications/Accredited bodies</a:t>
          </a:r>
          <a:endParaRPr lang="en-US" sz="1600" dirty="0"/>
        </a:p>
      </dgm:t>
    </dgm:pt>
    <dgm:pt modelId="{74E090CA-C65C-49E0-88E3-9DA09A7E87F8}" type="parTrans" cxnId="{ABF61270-DA9D-474E-ABD3-044016412B45}">
      <dgm:prSet/>
      <dgm:spPr/>
      <dgm:t>
        <a:bodyPr/>
        <a:lstStyle/>
        <a:p>
          <a:endParaRPr lang="en-US"/>
        </a:p>
      </dgm:t>
    </dgm:pt>
    <dgm:pt modelId="{7C74E8DF-D421-451A-BE9A-3946BBCFDBBF}" type="sibTrans" cxnId="{ABF61270-DA9D-474E-ABD3-044016412B45}">
      <dgm:prSet/>
      <dgm:spPr/>
      <dgm:t>
        <a:bodyPr/>
        <a:lstStyle/>
        <a:p>
          <a:endParaRPr lang="en-US"/>
        </a:p>
      </dgm:t>
    </dgm:pt>
    <dgm:pt modelId="{6B267D08-4C14-4E8C-BCB7-9984D14653D5}" type="pres">
      <dgm:prSet presAssocID="{C6E15DD9-5FDE-4E0C-A093-3C181D1CF0C0}" presName="diagram" presStyleCnt="0">
        <dgm:presLayoutVars>
          <dgm:dir/>
          <dgm:resizeHandles val="exact"/>
        </dgm:presLayoutVars>
      </dgm:prSet>
      <dgm:spPr/>
    </dgm:pt>
    <dgm:pt modelId="{BE7F718E-F0ED-430F-AD4C-AEC3AEA80BD7}" type="pres">
      <dgm:prSet presAssocID="{20EC18D6-D222-4118-B2C0-7D93DCB0C79F}" presName="node" presStyleLbl="node1" presStyleIdx="0" presStyleCnt="14">
        <dgm:presLayoutVars>
          <dgm:bulletEnabled val="1"/>
        </dgm:presLayoutVars>
      </dgm:prSet>
      <dgm:spPr/>
    </dgm:pt>
    <dgm:pt modelId="{E78D8B10-9CC3-444D-8F70-46B3995C5CAB}" type="pres">
      <dgm:prSet presAssocID="{40E84DE1-EC49-485D-9480-4A33838692DB}" presName="sibTrans" presStyleCnt="0"/>
      <dgm:spPr/>
    </dgm:pt>
    <dgm:pt modelId="{559A5F70-CD29-4BDE-871F-0B06BA0E0F6C}" type="pres">
      <dgm:prSet presAssocID="{52E9086C-66C2-4C4F-B5B1-AC92EA4471CB}" presName="node" presStyleLbl="node1" presStyleIdx="1" presStyleCnt="14">
        <dgm:presLayoutVars>
          <dgm:bulletEnabled val="1"/>
        </dgm:presLayoutVars>
      </dgm:prSet>
      <dgm:spPr/>
    </dgm:pt>
    <dgm:pt modelId="{71865AD4-7A52-4F7B-A1BA-D36A777B9C36}" type="pres">
      <dgm:prSet presAssocID="{46D8FB47-D0C6-4AD5-925D-503901AE90AE}" presName="sibTrans" presStyleCnt="0"/>
      <dgm:spPr/>
    </dgm:pt>
    <dgm:pt modelId="{AE8A7977-26ED-480A-ABCB-97B99EB6D0A2}" type="pres">
      <dgm:prSet presAssocID="{03B623AF-A512-497F-B6C8-E941829E9189}" presName="node" presStyleLbl="node1" presStyleIdx="2" presStyleCnt="14">
        <dgm:presLayoutVars>
          <dgm:bulletEnabled val="1"/>
        </dgm:presLayoutVars>
      </dgm:prSet>
      <dgm:spPr/>
    </dgm:pt>
    <dgm:pt modelId="{DDF503C4-F595-4E24-A91C-7A869BF4D938}" type="pres">
      <dgm:prSet presAssocID="{AA55DE47-02B4-4474-973E-047F75489C70}" presName="sibTrans" presStyleCnt="0"/>
      <dgm:spPr/>
    </dgm:pt>
    <dgm:pt modelId="{DF23C4B5-5B3E-4D6B-9C58-E3F892D7C0C8}" type="pres">
      <dgm:prSet presAssocID="{F1D6A868-C599-44EB-BFA7-54EF95D0C757}" presName="node" presStyleLbl="node1" presStyleIdx="3" presStyleCnt="14">
        <dgm:presLayoutVars>
          <dgm:bulletEnabled val="1"/>
        </dgm:presLayoutVars>
      </dgm:prSet>
      <dgm:spPr/>
    </dgm:pt>
    <dgm:pt modelId="{97828B8A-F7B9-48EF-BCEC-504D83BB487B}" type="pres">
      <dgm:prSet presAssocID="{BCF78DE7-18B1-400E-838F-266C29923BCE}" presName="sibTrans" presStyleCnt="0"/>
      <dgm:spPr/>
    </dgm:pt>
    <dgm:pt modelId="{9381B352-C89C-4719-9A0A-A15CFCE32AEB}" type="pres">
      <dgm:prSet presAssocID="{58C4B4DE-5E09-41AF-B324-282C36D4223D}" presName="node" presStyleLbl="node1" presStyleIdx="4" presStyleCnt="14">
        <dgm:presLayoutVars>
          <dgm:bulletEnabled val="1"/>
        </dgm:presLayoutVars>
      </dgm:prSet>
      <dgm:spPr/>
    </dgm:pt>
    <dgm:pt modelId="{10F41DAA-1BD2-4A64-B812-D3EEAA6E2F97}" type="pres">
      <dgm:prSet presAssocID="{A4531760-B151-4D7A-B4CA-DF57B8C2B020}" presName="sibTrans" presStyleCnt="0"/>
      <dgm:spPr/>
    </dgm:pt>
    <dgm:pt modelId="{3377A20B-D2CE-43A0-A4E1-0CAC2048B105}" type="pres">
      <dgm:prSet presAssocID="{9F91A816-86DD-4ED4-B1F3-4B87A5D3AE5F}" presName="node" presStyleLbl="node1" presStyleIdx="5" presStyleCnt="14">
        <dgm:presLayoutVars>
          <dgm:bulletEnabled val="1"/>
        </dgm:presLayoutVars>
      </dgm:prSet>
      <dgm:spPr/>
    </dgm:pt>
    <dgm:pt modelId="{8D0A99F9-F3A2-4AD8-859E-C5B0AF62FB03}" type="pres">
      <dgm:prSet presAssocID="{E03ACAE3-C5E9-429E-9401-478B784317FE}" presName="sibTrans" presStyleCnt="0"/>
      <dgm:spPr/>
    </dgm:pt>
    <dgm:pt modelId="{AB3E3D2D-25DD-4489-A472-85FE6CA89FC4}" type="pres">
      <dgm:prSet presAssocID="{747AC62D-182C-4D0F-82E4-667358057E75}" presName="node" presStyleLbl="node1" presStyleIdx="6" presStyleCnt="14">
        <dgm:presLayoutVars>
          <dgm:bulletEnabled val="1"/>
        </dgm:presLayoutVars>
      </dgm:prSet>
      <dgm:spPr/>
    </dgm:pt>
    <dgm:pt modelId="{871E3361-5A7C-48EC-AAB7-7C9A9948317B}" type="pres">
      <dgm:prSet presAssocID="{A85DD19E-A100-4640-90EB-FF2858C58898}" presName="sibTrans" presStyleCnt="0"/>
      <dgm:spPr/>
    </dgm:pt>
    <dgm:pt modelId="{2BF4C865-21EA-430E-951E-CBF58B9814EC}" type="pres">
      <dgm:prSet presAssocID="{7D2AF81B-B38A-4FDC-B81B-909003008FFB}" presName="node" presStyleLbl="node1" presStyleIdx="7" presStyleCnt="14">
        <dgm:presLayoutVars>
          <dgm:bulletEnabled val="1"/>
        </dgm:presLayoutVars>
      </dgm:prSet>
      <dgm:spPr/>
    </dgm:pt>
    <dgm:pt modelId="{A7CB2943-6112-487F-B308-521F14287E12}" type="pres">
      <dgm:prSet presAssocID="{8FF89A68-E62E-4786-9BE5-135DFABADF43}" presName="sibTrans" presStyleCnt="0"/>
      <dgm:spPr/>
    </dgm:pt>
    <dgm:pt modelId="{9B159E2F-92A6-4223-9F4B-44C730AC512C}" type="pres">
      <dgm:prSet presAssocID="{774DE070-F19C-4A7F-BC73-78769BCFD4BF}" presName="node" presStyleLbl="node1" presStyleIdx="8" presStyleCnt="14">
        <dgm:presLayoutVars>
          <dgm:bulletEnabled val="1"/>
        </dgm:presLayoutVars>
      </dgm:prSet>
      <dgm:spPr/>
    </dgm:pt>
    <dgm:pt modelId="{D7B86681-B7D1-4389-921B-7530AE04DE38}" type="pres">
      <dgm:prSet presAssocID="{55DE2E55-2C6A-4D2D-A50D-C83A4265A49D}" presName="sibTrans" presStyleCnt="0"/>
      <dgm:spPr/>
    </dgm:pt>
    <dgm:pt modelId="{53A8C9E4-96DD-4C01-AFBF-CBEC235F05D5}" type="pres">
      <dgm:prSet presAssocID="{4345715C-40C5-42D4-BA7F-522FF03929FC}" presName="node" presStyleLbl="node1" presStyleIdx="9" presStyleCnt="14">
        <dgm:presLayoutVars>
          <dgm:bulletEnabled val="1"/>
        </dgm:presLayoutVars>
      </dgm:prSet>
      <dgm:spPr/>
    </dgm:pt>
    <dgm:pt modelId="{62269CEE-E6DB-456B-9AE2-1884B041E3DE}" type="pres">
      <dgm:prSet presAssocID="{651BDA9E-72BA-4617-80F3-A302296D7C43}" presName="sibTrans" presStyleCnt="0"/>
      <dgm:spPr/>
    </dgm:pt>
    <dgm:pt modelId="{7980A0C2-F27A-4E42-9B4F-7EC7B41C7576}" type="pres">
      <dgm:prSet presAssocID="{B1CE93BE-F1F7-4789-9A8A-685AC717CA17}" presName="node" presStyleLbl="node1" presStyleIdx="10" presStyleCnt="14">
        <dgm:presLayoutVars>
          <dgm:bulletEnabled val="1"/>
        </dgm:presLayoutVars>
      </dgm:prSet>
      <dgm:spPr/>
    </dgm:pt>
    <dgm:pt modelId="{CDE19F10-EB1D-4512-97F5-2DC3B363A236}" type="pres">
      <dgm:prSet presAssocID="{5F6513C6-E2DC-4236-8BC7-0BA5CC1B7257}" presName="sibTrans" presStyleCnt="0"/>
      <dgm:spPr/>
    </dgm:pt>
    <dgm:pt modelId="{B4CB994E-3E39-4646-8599-B49813EBE079}" type="pres">
      <dgm:prSet presAssocID="{9BB74D30-94F1-4165-868F-335BD4935C6B}" presName="node" presStyleLbl="node1" presStyleIdx="11" presStyleCnt="14">
        <dgm:presLayoutVars>
          <dgm:bulletEnabled val="1"/>
        </dgm:presLayoutVars>
      </dgm:prSet>
      <dgm:spPr/>
    </dgm:pt>
    <dgm:pt modelId="{9F40546D-C3DC-4B9A-A614-778E319C13F1}" type="pres">
      <dgm:prSet presAssocID="{15A31D24-EF18-45D9-A392-FFF7B2E4B557}" presName="sibTrans" presStyleCnt="0"/>
      <dgm:spPr/>
    </dgm:pt>
    <dgm:pt modelId="{8F45B93D-E58C-4331-97D2-EE5E5640ABB9}" type="pres">
      <dgm:prSet presAssocID="{9993D91D-391C-44FC-B351-BC8289BCD3F2}" presName="node" presStyleLbl="node1" presStyleIdx="12" presStyleCnt="14">
        <dgm:presLayoutVars>
          <dgm:bulletEnabled val="1"/>
        </dgm:presLayoutVars>
      </dgm:prSet>
      <dgm:spPr/>
    </dgm:pt>
    <dgm:pt modelId="{9C8D5B69-D57A-45BA-9A5A-029FBBAAA5E2}" type="pres">
      <dgm:prSet presAssocID="{43FCA9FD-86B1-4E47-AE8F-E0234B26D321}" presName="sibTrans" presStyleCnt="0"/>
      <dgm:spPr/>
    </dgm:pt>
    <dgm:pt modelId="{B01CE7D0-F829-41EF-AEC9-38C382588A62}" type="pres">
      <dgm:prSet presAssocID="{BB3DD37F-CD44-404A-975B-F31EA886AE87}" presName="node" presStyleLbl="node1" presStyleIdx="13" presStyleCnt="14">
        <dgm:presLayoutVars>
          <dgm:bulletEnabled val="1"/>
        </dgm:presLayoutVars>
      </dgm:prSet>
      <dgm:spPr/>
    </dgm:pt>
  </dgm:ptLst>
  <dgm:cxnLst>
    <dgm:cxn modelId="{E54D8400-7E16-46D3-8ADF-447C15A79D26}" type="presOf" srcId="{9BB74D30-94F1-4165-868F-335BD4935C6B}" destId="{B4CB994E-3E39-4646-8599-B49813EBE079}" srcOrd="0" destOrd="0" presId="urn:microsoft.com/office/officeart/2005/8/layout/default"/>
    <dgm:cxn modelId="{B75DA104-94D7-4397-8A36-6CABF3903342}" srcId="{C6E15DD9-5FDE-4E0C-A093-3C181D1CF0C0}" destId="{747AC62D-182C-4D0F-82E4-667358057E75}" srcOrd="6" destOrd="0" parTransId="{55DBC434-9E00-42BB-A697-3AD0B1F8506B}" sibTransId="{A85DD19E-A100-4640-90EB-FF2858C58898}"/>
    <dgm:cxn modelId="{DACDB008-59A2-4567-B50D-EB9E7F7BCD7D}" srcId="{C6E15DD9-5FDE-4E0C-A093-3C181D1CF0C0}" destId="{4345715C-40C5-42D4-BA7F-522FF03929FC}" srcOrd="9" destOrd="0" parTransId="{FC65BFE0-3B45-4755-89A9-FECDA3A3CD59}" sibTransId="{651BDA9E-72BA-4617-80F3-A302296D7C43}"/>
    <dgm:cxn modelId="{43B25C13-915E-47AA-827C-D823521A6A0A}" type="presOf" srcId="{03B623AF-A512-497F-B6C8-E941829E9189}" destId="{AE8A7977-26ED-480A-ABCB-97B99EB6D0A2}" srcOrd="0" destOrd="0" presId="urn:microsoft.com/office/officeart/2005/8/layout/default"/>
    <dgm:cxn modelId="{CF02AA1F-F37A-4133-A8D7-35DFF610E03D}" type="presOf" srcId="{B1CE93BE-F1F7-4789-9A8A-685AC717CA17}" destId="{7980A0C2-F27A-4E42-9B4F-7EC7B41C7576}" srcOrd="0" destOrd="0" presId="urn:microsoft.com/office/officeart/2005/8/layout/default"/>
    <dgm:cxn modelId="{A4692D2A-A95E-4F1B-A5F7-E412F8901377}" type="presOf" srcId="{C6E15DD9-5FDE-4E0C-A093-3C181D1CF0C0}" destId="{6B267D08-4C14-4E8C-BCB7-9984D14653D5}" srcOrd="0" destOrd="0" presId="urn:microsoft.com/office/officeart/2005/8/layout/default"/>
    <dgm:cxn modelId="{63FD042F-2DBC-43AA-ABD5-6707F6F42636}" type="presOf" srcId="{F1D6A868-C599-44EB-BFA7-54EF95D0C757}" destId="{DF23C4B5-5B3E-4D6B-9C58-E3F892D7C0C8}" srcOrd="0" destOrd="0" presId="urn:microsoft.com/office/officeart/2005/8/layout/default"/>
    <dgm:cxn modelId="{1259D139-1627-41D1-A059-32F06660D60D}" srcId="{C6E15DD9-5FDE-4E0C-A093-3C181D1CF0C0}" destId="{9BB74D30-94F1-4165-868F-335BD4935C6B}" srcOrd="11" destOrd="0" parTransId="{277D9A61-B377-4151-BBC1-1F7C8345FFFC}" sibTransId="{15A31D24-EF18-45D9-A392-FFF7B2E4B557}"/>
    <dgm:cxn modelId="{70AD795C-0C5F-4B5D-ACFB-E7E0FC147A7D}" type="presOf" srcId="{BB3DD37F-CD44-404A-975B-F31EA886AE87}" destId="{B01CE7D0-F829-41EF-AEC9-38C382588A62}" srcOrd="0" destOrd="0" presId="urn:microsoft.com/office/officeart/2005/8/layout/default"/>
    <dgm:cxn modelId="{DA009461-C950-434B-91F2-449D468BA57D}" type="presOf" srcId="{774DE070-F19C-4A7F-BC73-78769BCFD4BF}" destId="{9B159E2F-92A6-4223-9F4B-44C730AC512C}" srcOrd="0" destOrd="0" presId="urn:microsoft.com/office/officeart/2005/8/layout/default"/>
    <dgm:cxn modelId="{BB55A56C-710C-48DF-8F92-D7E7FD9810EF}" type="presOf" srcId="{9993D91D-391C-44FC-B351-BC8289BCD3F2}" destId="{8F45B93D-E58C-4331-97D2-EE5E5640ABB9}" srcOrd="0" destOrd="0" presId="urn:microsoft.com/office/officeart/2005/8/layout/default"/>
    <dgm:cxn modelId="{A9064D6F-4E45-483A-A46B-900685C5D639}" type="presOf" srcId="{52E9086C-66C2-4C4F-B5B1-AC92EA4471CB}" destId="{559A5F70-CD29-4BDE-871F-0B06BA0E0F6C}" srcOrd="0" destOrd="0" presId="urn:microsoft.com/office/officeart/2005/8/layout/default"/>
    <dgm:cxn modelId="{ABF61270-DA9D-474E-ABD3-044016412B45}" srcId="{C6E15DD9-5FDE-4E0C-A093-3C181D1CF0C0}" destId="{BB3DD37F-CD44-404A-975B-F31EA886AE87}" srcOrd="13" destOrd="0" parTransId="{74E090CA-C65C-49E0-88E3-9DA09A7E87F8}" sibTransId="{7C74E8DF-D421-451A-BE9A-3946BBCFDBBF}"/>
    <dgm:cxn modelId="{928D9A50-5502-440B-B287-9F83E51EF48F}" srcId="{C6E15DD9-5FDE-4E0C-A093-3C181D1CF0C0}" destId="{9F91A816-86DD-4ED4-B1F3-4B87A5D3AE5F}" srcOrd="5" destOrd="0" parTransId="{C89B04D7-A242-45ED-AF21-FD4DDA82F910}" sibTransId="{E03ACAE3-C5E9-429E-9401-478B784317FE}"/>
    <dgm:cxn modelId="{A832FE77-8A45-4827-9543-F1F5CB744DDA}" type="presOf" srcId="{747AC62D-182C-4D0F-82E4-667358057E75}" destId="{AB3E3D2D-25DD-4489-A472-85FE6CA89FC4}" srcOrd="0" destOrd="0" presId="urn:microsoft.com/office/officeart/2005/8/layout/default"/>
    <dgm:cxn modelId="{31A3835A-43C4-4A26-8B7A-B21152F2458D}" srcId="{C6E15DD9-5FDE-4E0C-A093-3C181D1CF0C0}" destId="{9993D91D-391C-44FC-B351-BC8289BCD3F2}" srcOrd="12" destOrd="0" parTransId="{94606335-CD72-4E1F-934A-6F80DB735282}" sibTransId="{43FCA9FD-86B1-4E47-AE8F-E0234B26D321}"/>
    <dgm:cxn modelId="{EFBAB27B-053D-4918-8060-95C13E77C649}" srcId="{C6E15DD9-5FDE-4E0C-A093-3C181D1CF0C0}" destId="{7D2AF81B-B38A-4FDC-B81B-909003008FFB}" srcOrd="7" destOrd="0" parTransId="{FA99B7AC-8CA9-4BBD-9F70-6573AE651072}" sibTransId="{8FF89A68-E62E-4786-9BE5-135DFABADF43}"/>
    <dgm:cxn modelId="{70EF507C-70AA-4812-A2F2-B82BD57DCABB}" type="presOf" srcId="{58C4B4DE-5E09-41AF-B324-282C36D4223D}" destId="{9381B352-C89C-4719-9A0A-A15CFCE32AEB}" srcOrd="0" destOrd="0" presId="urn:microsoft.com/office/officeart/2005/8/layout/default"/>
    <dgm:cxn modelId="{EF19C37D-CC0A-4AB0-8B2A-CB8915D38E93}" type="presOf" srcId="{20EC18D6-D222-4118-B2C0-7D93DCB0C79F}" destId="{BE7F718E-F0ED-430F-AD4C-AEC3AEA80BD7}" srcOrd="0" destOrd="0" presId="urn:microsoft.com/office/officeart/2005/8/layout/default"/>
    <dgm:cxn modelId="{EF04FF82-BBFB-4C02-BA47-76028B958AD4}" srcId="{C6E15DD9-5FDE-4E0C-A093-3C181D1CF0C0}" destId="{52E9086C-66C2-4C4F-B5B1-AC92EA4471CB}" srcOrd="1" destOrd="0" parTransId="{6723C3E7-1932-4204-BCD0-B420C5C15B3B}" sibTransId="{46D8FB47-D0C6-4AD5-925D-503901AE90AE}"/>
    <dgm:cxn modelId="{17B67195-657C-4628-B0C4-C6F4692BA30D}" type="presOf" srcId="{9F91A816-86DD-4ED4-B1F3-4B87A5D3AE5F}" destId="{3377A20B-D2CE-43A0-A4E1-0CAC2048B105}" srcOrd="0" destOrd="0" presId="urn:microsoft.com/office/officeart/2005/8/layout/default"/>
    <dgm:cxn modelId="{3C57A495-DC20-4C28-99A7-12402057D55B}" srcId="{C6E15DD9-5FDE-4E0C-A093-3C181D1CF0C0}" destId="{20EC18D6-D222-4118-B2C0-7D93DCB0C79F}" srcOrd="0" destOrd="0" parTransId="{98EC69A6-1484-4FC4-852D-2B34ADE725E3}" sibTransId="{40E84DE1-EC49-485D-9480-4A33838692DB}"/>
    <dgm:cxn modelId="{35F6B196-276C-4BA0-9522-71D7F05E42DA}" srcId="{C6E15DD9-5FDE-4E0C-A093-3C181D1CF0C0}" destId="{58C4B4DE-5E09-41AF-B324-282C36D4223D}" srcOrd="4" destOrd="0" parTransId="{A749D029-416D-4936-AEB2-8AE5920E6AC3}" sibTransId="{A4531760-B151-4D7A-B4CA-DF57B8C2B020}"/>
    <dgm:cxn modelId="{1E678B98-4DAD-471B-B7A4-960D68D23825}" srcId="{C6E15DD9-5FDE-4E0C-A093-3C181D1CF0C0}" destId="{774DE070-F19C-4A7F-BC73-78769BCFD4BF}" srcOrd="8" destOrd="0" parTransId="{8463D271-D872-4D9C-A415-B159F4533E6D}" sibTransId="{55DE2E55-2C6A-4D2D-A50D-C83A4265A49D}"/>
    <dgm:cxn modelId="{D9596F9B-241D-4F35-B3EA-85D02989D1FB}" type="presOf" srcId="{4345715C-40C5-42D4-BA7F-522FF03929FC}" destId="{53A8C9E4-96DD-4C01-AFBF-CBEC235F05D5}" srcOrd="0" destOrd="0" presId="urn:microsoft.com/office/officeart/2005/8/layout/default"/>
    <dgm:cxn modelId="{FCD4E1A1-B9BC-479D-98C7-BA2945121A5C}" type="presOf" srcId="{7D2AF81B-B38A-4FDC-B81B-909003008FFB}" destId="{2BF4C865-21EA-430E-951E-CBF58B9814EC}" srcOrd="0" destOrd="0" presId="urn:microsoft.com/office/officeart/2005/8/layout/default"/>
    <dgm:cxn modelId="{92D8A5D5-A4D4-49C3-9093-31889A61441B}" srcId="{C6E15DD9-5FDE-4E0C-A093-3C181D1CF0C0}" destId="{B1CE93BE-F1F7-4789-9A8A-685AC717CA17}" srcOrd="10" destOrd="0" parTransId="{EC448C21-9111-4D79-874F-79A04FAE3832}" sibTransId="{5F6513C6-E2DC-4236-8BC7-0BA5CC1B7257}"/>
    <dgm:cxn modelId="{6561EED6-313D-4E5E-88B2-B4056808EB22}" srcId="{C6E15DD9-5FDE-4E0C-A093-3C181D1CF0C0}" destId="{03B623AF-A512-497F-B6C8-E941829E9189}" srcOrd="2" destOrd="0" parTransId="{CF99905F-E61B-4A78-B4E7-AE575A784E92}" sibTransId="{AA55DE47-02B4-4474-973E-047F75489C70}"/>
    <dgm:cxn modelId="{F7361CE3-F263-4CBF-A6C6-788B2A2577C4}" srcId="{C6E15DD9-5FDE-4E0C-A093-3C181D1CF0C0}" destId="{F1D6A868-C599-44EB-BFA7-54EF95D0C757}" srcOrd="3" destOrd="0" parTransId="{B3A8E337-EB5C-4097-AB67-A821625B01C9}" sibTransId="{BCF78DE7-18B1-400E-838F-266C29923BCE}"/>
    <dgm:cxn modelId="{1A8259F2-931B-4AA8-AA13-FB3E6C534C15}" type="presParOf" srcId="{6B267D08-4C14-4E8C-BCB7-9984D14653D5}" destId="{BE7F718E-F0ED-430F-AD4C-AEC3AEA80BD7}" srcOrd="0" destOrd="0" presId="urn:microsoft.com/office/officeart/2005/8/layout/default"/>
    <dgm:cxn modelId="{722909E1-4F95-44C9-A6C5-C3EC2FA0B556}" type="presParOf" srcId="{6B267D08-4C14-4E8C-BCB7-9984D14653D5}" destId="{E78D8B10-9CC3-444D-8F70-46B3995C5CAB}" srcOrd="1" destOrd="0" presId="urn:microsoft.com/office/officeart/2005/8/layout/default"/>
    <dgm:cxn modelId="{85832869-865A-4444-A1DB-BB864CBF1D04}" type="presParOf" srcId="{6B267D08-4C14-4E8C-BCB7-9984D14653D5}" destId="{559A5F70-CD29-4BDE-871F-0B06BA0E0F6C}" srcOrd="2" destOrd="0" presId="urn:microsoft.com/office/officeart/2005/8/layout/default"/>
    <dgm:cxn modelId="{D7EC957F-16D6-42BB-BE5A-C88E68E254E1}" type="presParOf" srcId="{6B267D08-4C14-4E8C-BCB7-9984D14653D5}" destId="{71865AD4-7A52-4F7B-A1BA-D36A777B9C36}" srcOrd="3" destOrd="0" presId="urn:microsoft.com/office/officeart/2005/8/layout/default"/>
    <dgm:cxn modelId="{875A1847-35A5-4998-A310-5D262B21D549}" type="presParOf" srcId="{6B267D08-4C14-4E8C-BCB7-9984D14653D5}" destId="{AE8A7977-26ED-480A-ABCB-97B99EB6D0A2}" srcOrd="4" destOrd="0" presId="urn:microsoft.com/office/officeart/2005/8/layout/default"/>
    <dgm:cxn modelId="{85E50504-0580-4262-9CF2-EA0333E464F6}" type="presParOf" srcId="{6B267D08-4C14-4E8C-BCB7-9984D14653D5}" destId="{DDF503C4-F595-4E24-A91C-7A869BF4D938}" srcOrd="5" destOrd="0" presId="urn:microsoft.com/office/officeart/2005/8/layout/default"/>
    <dgm:cxn modelId="{4E356B4A-46ED-4362-971E-ADF4F92D3227}" type="presParOf" srcId="{6B267D08-4C14-4E8C-BCB7-9984D14653D5}" destId="{DF23C4B5-5B3E-4D6B-9C58-E3F892D7C0C8}" srcOrd="6" destOrd="0" presId="urn:microsoft.com/office/officeart/2005/8/layout/default"/>
    <dgm:cxn modelId="{C5F8558C-6961-4D65-8CB7-BD48643295C8}" type="presParOf" srcId="{6B267D08-4C14-4E8C-BCB7-9984D14653D5}" destId="{97828B8A-F7B9-48EF-BCEC-504D83BB487B}" srcOrd="7" destOrd="0" presId="urn:microsoft.com/office/officeart/2005/8/layout/default"/>
    <dgm:cxn modelId="{D09D57D1-8CA3-455E-8CFF-D718A2CD48D8}" type="presParOf" srcId="{6B267D08-4C14-4E8C-BCB7-9984D14653D5}" destId="{9381B352-C89C-4719-9A0A-A15CFCE32AEB}" srcOrd="8" destOrd="0" presId="urn:microsoft.com/office/officeart/2005/8/layout/default"/>
    <dgm:cxn modelId="{E1A50B94-DFF4-48FA-9485-8233F3FAE669}" type="presParOf" srcId="{6B267D08-4C14-4E8C-BCB7-9984D14653D5}" destId="{10F41DAA-1BD2-4A64-B812-D3EEAA6E2F97}" srcOrd="9" destOrd="0" presId="urn:microsoft.com/office/officeart/2005/8/layout/default"/>
    <dgm:cxn modelId="{C4B3DBD5-7424-4132-ABB9-D9715761E4AE}" type="presParOf" srcId="{6B267D08-4C14-4E8C-BCB7-9984D14653D5}" destId="{3377A20B-D2CE-43A0-A4E1-0CAC2048B105}" srcOrd="10" destOrd="0" presId="urn:microsoft.com/office/officeart/2005/8/layout/default"/>
    <dgm:cxn modelId="{FBB35535-854E-4952-8D64-9A13BA48EAD5}" type="presParOf" srcId="{6B267D08-4C14-4E8C-BCB7-9984D14653D5}" destId="{8D0A99F9-F3A2-4AD8-859E-C5B0AF62FB03}" srcOrd="11" destOrd="0" presId="urn:microsoft.com/office/officeart/2005/8/layout/default"/>
    <dgm:cxn modelId="{BC925356-0447-49F3-9623-D2B97668169D}" type="presParOf" srcId="{6B267D08-4C14-4E8C-BCB7-9984D14653D5}" destId="{AB3E3D2D-25DD-4489-A472-85FE6CA89FC4}" srcOrd="12" destOrd="0" presId="urn:microsoft.com/office/officeart/2005/8/layout/default"/>
    <dgm:cxn modelId="{2CD039C5-C666-4022-9B52-5E56B0DBE11C}" type="presParOf" srcId="{6B267D08-4C14-4E8C-BCB7-9984D14653D5}" destId="{871E3361-5A7C-48EC-AAB7-7C9A9948317B}" srcOrd="13" destOrd="0" presId="urn:microsoft.com/office/officeart/2005/8/layout/default"/>
    <dgm:cxn modelId="{27771A45-2890-4353-AE90-84A4F2A61277}" type="presParOf" srcId="{6B267D08-4C14-4E8C-BCB7-9984D14653D5}" destId="{2BF4C865-21EA-430E-951E-CBF58B9814EC}" srcOrd="14" destOrd="0" presId="urn:microsoft.com/office/officeart/2005/8/layout/default"/>
    <dgm:cxn modelId="{B98FCF34-4497-48B3-B94B-45934FA3A4EA}" type="presParOf" srcId="{6B267D08-4C14-4E8C-BCB7-9984D14653D5}" destId="{A7CB2943-6112-487F-B308-521F14287E12}" srcOrd="15" destOrd="0" presId="urn:microsoft.com/office/officeart/2005/8/layout/default"/>
    <dgm:cxn modelId="{073E9F89-1DE6-4CFE-AFF8-A8DD02C18AC7}" type="presParOf" srcId="{6B267D08-4C14-4E8C-BCB7-9984D14653D5}" destId="{9B159E2F-92A6-4223-9F4B-44C730AC512C}" srcOrd="16" destOrd="0" presId="urn:microsoft.com/office/officeart/2005/8/layout/default"/>
    <dgm:cxn modelId="{7C7D5C3C-4245-44AF-B8D3-B1D2B5DE6413}" type="presParOf" srcId="{6B267D08-4C14-4E8C-BCB7-9984D14653D5}" destId="{D7B86681-B7D1-4389-921B-7530AE04DE38}" srcOrd="17" destOrd="0" presId="urn:microsoft.com/office/officeart/2005/8/layout/default"/>
    <dgm:cxn modelId="{F031A496-5296-49DE-8965-AA05FB0FC1BD}" type="presParOf" srcId="{6B267D08-4C14-4E8C-BCB7-9984D14653D5}" destId="{53A8C9E4-96DD-4C01-AFBF-CBEC235F05D5}" srcOrd="18" destOrd="0" presId="urn:microsoft.com/office/officeart/2005/8/layout/default"/>
    <dgm:cxn modelId="{77E6AA2C-321A-4920-B194-54ABB273EBBD}" type="presParOf" srcId="{6B267D08-4C14-4E8C-BCB7-9984D14653D5}" destId="{62269CEE-E6DB-456B-9AE2-1884B041E3DE}" srcOrd="19" destOrd="0" presId="urn:microsoft.com/office/officeart/2005/8/layout/default"/>
    <dgm:cxn modelId="{E2ADD968-7A80-46F6-83FD-419087E10498}" type="presParOf" srcId="{6B267D08-4C14-4E8C-BCB7-9984D14653D5}" destId="{7980A0C2-F27A-4E42-9B4F-7EC7B41C7576}" srcOrd="20" destOrd="0" presId="urn:microsoft.com/office/officeart/2005/8/layout/default"/>
    <dgm:cxn modelId="{54D223EB-ADEB-430E-9BC8-2716848C848F}" type="presParOf" srcId="{6B267D08-4C14-4E8C-BCB7-9984D14653D5}" destId="{CDE19F10-EB1D-4512-97F5-2DC3B363A236}" srcOrd="21" destOrd="0" presId="urn:microsoft.com/office/officeart/2005/8/layout/default"/>
    <dgm:cxn modelId="{A6B042EF-3F5F-484B-A1C1-BB2CA9552D70}" type="presParOf" srcId="{6B267D08-4C14-4E8C-BCB7-9984D14653D5}" destId="{B4CB994E-3E39-4646-8599-B49813EBE079}" srcOrd="22" destOrd="0" presId="urn:microsoft.com/office/officeart/2005/8/layout/default"/>
    <dgm:cxn modelId="{55C0C4E3-B27F-40A1-8FE8-86CE6131F831}" type="presParOf" srcId="{6B267D08-4C14-4E8C-BCB7-9984D14653D5}" destId="{9F40546D-C3DC-4B9A-A614-778E319C13F1}" srcOrd="23" destOrd="0" presId="urn:microsoft.com/office/officeart/2005/8/layout/default"/>
    <dgm:cxn modelId="{B1F0E025-087B-4438-BB32-534A166896E7}" type="presParOf" srcId="{6B267D08-4C14-4E8C-BCB7-9984D14653D5}" destId="{8F45B93D-E58C-4331-97D2-EE5E5640ABB9}" srcOrd="24" destOrd="0" presId="urn:microsoft.com/office/officeart/2005/8/layout/default"/>
    <dgm:cxn modelId="{088AE2EA-8424-4BE8-9EE7-19B41A43BCF3}" type="presParOf" srcId="{6B267D08-4C14-4E8C-BCB7-9984D14653D5}" destId="{9C8D5B69-D57A-45BA-9A5A-029FBBAAA5E2}" srcOrd="25" destOrd="0" presId="urn:microsoft.com/office/officeart/2005/8/layout/default"/>
    <dgm:cxn modelId="{18337A6A-04AD-452F-9E8A-59470A469B51}" type="presParOf" srcId="{6B267D08-4C14-4E8C-BCB7-9984D14653D5}" destId="{B01CE7D0-F829-41EF-AEC9-38C382588A62}" srcOrd="2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FAA70C7-3D0B-4217-B3AA-7980B29D9AE5}" type="doc">
      <dgm:prSet loTypeId="urn:microsoft.com/office/officeart/2005/8/layout/process4" loCatId="process" qsTypeId="urn:microsoft.com/office/officeart/2005/8/quickstyle/simple1" qsCatId="simple" csTypeId="urn:microsoft.com/office/officeart/2005/8/colors/colorful5" csCatId="colorful"/>
      <dgm:spPr/>
      <dgm:t>
        <a:bodyPr/>
        <a:lstStyle/>
        <a:p>
          <a:endParaRPr lang="en-US"/>
        </a:p>
      </dgm:t>
    </dgm:pt>
    <dgm:pt modelId="{E74484CD-9F0C-416D-9141-25F799600AE3}">
      <dgm:prSet/>
      <dgm:spPr/>
      <dgm:t>
        <a:bodyPr/>
        <a:lstStyle/>
        <a:p>
          <a:r>
            <a:rPr lang="en-GB" b="0" i="0"/>
            <a:t>Poor Analysis or No Analysis Undertaken</a:t>
          </a:r>
          <a:br>
            <a:rPr lang="en-GB" b="0" i="0"/>
          </a:br>
          <a:endParaRPr lang="en-US"/>
        </a:p>
      </dgm:t>
    </dgm:pt>
    <dgm:pt modelId="{85CC7F8C-4975-4AE2-91DD-4499B8FDD251}" type="parTrans" cxnId="{96CB1047-542E-431B-9849-935C4DC45FBE}">
      <dgm:prSet/>
      <dgm:spPr/>
      <dgm:t>
        <a:bodyPr/>
        <a:lstStyle/>
        <a:p>
          <a:endParaRPr lang="en-US"/>
        </a:p>
      </dgm:t>
    </dgm:pt>
    <dgm:pt modelId="{E5EEACA6-AF38-45F7-9D38-95EE039085F2}" type="sibTrans" cxnId="{96CB1047-542E-431B-9849-935C4DC45FBE}">
      <dgm:prSet/>
      <dgm:spPr/>
      <dgm:t>
        <a:bodyPr/>
        <a:lstStyle/>
        <a:p>
          <a:endParaRPr lang="en-US"/>
        </a:p>
      </dgm:t>
    </dgm:pt>
    <dgm:pt modelId="{664A9BFA-ED2E-4D15-9455-CAE761954510}">
      <dgm:prSet/>
      <dgm:spPr/>
      <dgm:t>
        <a:bodyPr/>
        <a:lstStyle/>
        <a:p>
          <a:r>
            <a:rPr lang="en-GB" b="0" i="0"/>
            <a:t>Define what you need to know</a:t>
          </a:r>
          <a:br>
            <a:rPr lang="en-GB" b="0" i="0"/>
          </a:br>
          <a:r>
            <a:rPr lang="en-GB" b="0" i="0"/>
            <a:t>Allocate responsibilities</a:t>
          </a:r>
          <a:br>
            <a:rPr lang="en-GB" b="0" i="0"/>
          </a:br>
          <a:r>
            <a:rPr lang="en-GB" b="0" i="0"/>
            <a:t>Formalise process</a:t>
          </a:r>
          <a:br>
            <a:rPr lang="en-GB" b="0" i="0"/>
          </a:br>
          <a:r>
            <a:rPr lang="en-GB" b="0" i="0"/>
            <a:t>Communication between departments</a:t>
          </a:r>
          <a:br>
            <a:rPr lang="en-GB" b="0" i="0"/>
          </a:br>
          <a:r>
            <a:rPr lang="en-GB" b="0" i="0"/>
            <a:t>Adequate training to interpret</a:t>
          </a:r>
          <a:endParaRPr lang="en-US"/>
        </a:p>
      </dgm:t>
    </dgm:pt>
    <dgm:pt modelId="{E0E5CCA9-58A8-4776-A5DA-FE2490FF833F}" type="parTrans" cxnId="{4D50A71A-7D66-4FDE-A9CD-DD0D5E87666B}">
      <dgm:prSet/>
      <dgm:spPr/>
      <dgm:t>
        <a:bodyPr/>
        <a:lstStyle/>
        <a:p>
          <a:endParaRPr lang="en-US"/>
        </a:p>
      </dgm:t>
    </dgm:pt>
    <dgm:pt modelId="{35CCE072-2F9F-4587-A6EB-9A9E4E00D3F2}" type="sibTrans" cxnId="{4D50A71A-7D66-4FDE-A9CD-DD0D5E87666B}">
      <dgm:prSet/>
      <dgm:spPr/>
      <dgm:t>
        <a:bodyPr/>
        <a:lstStyle/>
        <a:p>
          <a:endParaRPr lang="en-US"/>
        </a:p>
      </dgm:t>
    </dgm:pt>
    <dgm:pt modelId="{EEEA6692-A66F-4E23-8171-4B3989E39700}" type="pres">
      <dgm:prSet presAssocID="{FFAA70C7-3D0B-4217-B3AA-7980B29D9AE5}" presName="Name0" presStyleCnt="0">
        <dgm:presLayoutVars>
          <dgm:dir/>
          <dgm:animLvl val="lvl"/>
          <dgm:resizeHandles val="exact"/>
        </dgm:presLayoutVars>
      </dgm:prSet>
      <dgm:spPr/>
    </dgm:pt>
    <dgm:pt modelId="{291276A7-95CF-4E14-80E3-3014F23A4B6C}" type="pres">
      <dgm:prSet presAssocID="{664A9BFA-ED2E-4D15-9455-CAE761954510}" presName="boxAndChildren" presStyleCnt="0"/>
      <dgm:spPr/>
    </dgm:pt>
    <dgm:pt modelId="{562841D6-82AD-4C8E-AF00-54982101C901}" type="pres">
      <dgm:prSet presAssocID="{664A9BFA-ED2E-4D15-9455-CAE761954510}" presName="parentTextBox" presStyleLbl="node1" presStyleIdx="0" presStyleCnt="2"/>
      <dgm:spPr/>
    </dgm:pt>
    <dgm:pt modelId="{9A5AF6C7-C437-4AEF-B546-08772A16D20F}" type="pres">
      <dgm:prSet presAssocID="{E5EEACA6-AF38-45F7-9D38-95EE039085F2}" presName="sp" presStyleCnt="0"/>
      <dgm:spPr/>
    </dgm:pt>
    <dgm:pt modelId="{827BAC00-A6E6-4046-BA5D-0979BE4A7F39}" type="pres">
      <dgm:prSet presAssocID="{E74484CD-9F0C-416D-9141-25F799600AE3}" presName="arrowAndChildren" presStyleCnt="0"/>
      <dgm:spPr/>
    </dgm:pt>
    <dgm:pt modelId="{8CF1DE7B-1640-4C6E-9867-2A329D01653F}" type="pres">
      <dgm:prSet presAssocID="{E74484CD-9F0C-416D-9141-25F799600AE3}" presName="parentTextArrow" presStyleLbl="node1" presStyleIdx="1" presStyleCnt="2"/>
      <dgm:spPr/>
    </dgm:pt>
  </dgm:ptLst>
  <dgm:cxnLst>
    <dgm:cxn modelId="{4D50A71A-7D66-4FDE-A9CD-DD0D5E87666B}" srcId="{FFAA70C7-3D0B-4217-B3AA-7980B29D9AE5}" destId="{664A9BFA-ED2E-4D15-9455-CAE761954510}" srcOrd="1" destOrd="0" parTransId="{E0E5CCA9-58A8-4776-A5DA-FE2490FF833F}" sibTransId="{35CCE072-2F9F-4587-A6EB-9A9E4E00D3F2}"/>
    <dgm:cxn modelId="{7AB38434-07C2-476C-816F-A96623E6079A}" type="presOf" srcId="{664A9BFA-ED2E-4D15-9455-CAE761954510}" destId="{562841D6-82AD-4C8E-AF00-54982101C901}" srcOrd="0" destOrd="0" presId="urn:microsoft.com/office/officeart/2005/8/layout/process4"/>
    <dgm:cxn modelId="{96CB1047-542E-431B-9849-935C4DC45FBE}" srcId="{FFAA70C7-3D0B-4217-B3AA-7980B29D9AE5}" destId="{E74484CD-9F0C-416D-9141-25F799600AE3}" srcOrd="0" destOrd="0" parTransId="{85CC7F8C-4975-4AE2-91DD-4499B8FDD251}" sibTransId="{E5EEACA6-AF38-45F7-9D38-95EE039085F2}"/>
    <dgm:cxn modelId="{2A8CFA48-900B-4E2C-8C18-C80F5EC03B9F}" type="presOf" srcId="{FFAA70C7-3D0B-4217-B3AA-7980B29D9AE5}" destId="{EEEA6692-A66F-4E23-8171-4B3989E39700}" srcOrd="0" destOrd="0" presId="urn:microsoft.com/office/officeart/2005/8/layout/process4"/>
    <dgm:cxn modelId="{B955F254-2F49-41C9-9D52-199D6EFED5A1}" type="presOf" srcId="{E74484CD-9F0C-416D-9141-25F799600AE3}" destId="{8CF1DE7B-1640-4C6E-9867-2A329D01653F}" srcOrd="0" destOrd="0" presId="urn:microsoft.com/office/officeart/2005/8/layout/process4"/>
    <dgm:cxn modelId="{1E899A4D-D441-4601-AF09-0CEB32685608}" type="presParOf" srcId="{EEEA6692-A66F-4E23-8171-4B3989E39700}" destId="{291276A7-95CF-4E14-80E3-3014F23A4B6C}" srcOrd="0" destOrd="0" presId="urn:microsoft.com/office/officeart/2005/8/layout/process4"/>
    <dgm:cxn modelId="{A74884D2-9A15-4422-ABA5-CD7F75A898A9}" type="presParOf" srcId="{291276A7-95CF-4E14-80E3-3014F23A4B6C}" destId="{562841D6-82AD-4C8E-AF00-54982101C901}" srcOrd="0" destOrd="0" presId="urn:microsoft.com/office/officeart/2005/8/layout/process4"/>
    <dgm:cxn modelId="{7121BE8E-FE71-4220-88FD-412B90580934}" type="presParOf" srcId="{EEEA6692-A66F-4E23-8171-4B3989E39700}" destId="{9A5AF6C7-C437-4AEF-B546-08772A16D20F}" srcOrd="1" destOrd="0" presId="urn:microsoft.com/office/officeart/2005/8/layout/process4"/>
    <dgm:cxn modelId="{762F2547-E742-443C-A5DA-76936FF24D8B}" type="presParOf" srcId="{EEEA6692-A66F-4E23-8171-4B3989E39700}" destId="{827BAC00-A6E6-4046-BA5D-0979BE4A7F39}" srcOrd="2" destOrd="0" presId="urn:microsoft.com/office/officeart/2005/8/layout/process4"/>
    <dgm:cxn modelId="{15487725-7F48-45E0-B18E-44C0916EE74F}" type="presParOf" srcId="{827BAC00-A6E6-4046-BA5D-0979BE4A7F39}" destId="{8CF1DE7B-1640-4C6E-9867-2A329D01653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BDACABF-1278-4E3C-BC6B-E9DBC1409DE5}"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4B0AE331-179E-4CC6-A67B-E206A5DABD34}">
      <dgm:prSet/>
      <dgm:spPr/>
      <dgm:t>
        <a:bodyPr/>
        <a:lstStyle/>
        <a:p>
          <a:r>
            <a:rPr lang="en-GB"/>
            <a:t>Competence</a:t>
          </a:r>
          <a:endParaRPr lang="en-US"/>
        </a:p>
      </dgm:t>
    </dgm:pt>
    <dgm:pt modelId="{4D51BA43-902A-4286-80C5-2F20EC7E6C90}" type="parTrans" cxnId="{B1CAE2CD-9DB7-47F9-973E-66BCC11953A1}">
      <dgm:prSet/>
      <dgm:spPr/>
      <dgm:t>
        <a:bodyPr/>
        <a:lstStyle/>
        <a:p>
          <a:endParaRPr lang="en-US"/>
        </a:p>
      </dgm:t>
    </dgm:pt>
    <dgm:pt modelId="{1FA1E8D5-419D-422E-BF55-AD3D4337B9A9}" type="sibTrans" cxnId="{B1CAE2CD-9DB7-47F9-973E-66BCC11953A1}">
      <dgm:prSet/>
      <dgm:spPr/>
      <dgm:t>
        <a:bodyPr/>
        <a:lstStyle/>
        <a:p>
          <a:endParaRPr lang="en-US"/>
        </a:p>
      </dgm:t>
    </dgm:pt>
    <dgm:pt modelId="{30A25F3E-6B03-4310-B092-D76FF2F66754}">
      <dgm:prSet/>
      <dgm:spPr/>
      <dgm:t>
        <a:bodyPr/>
        <a:lstStyle/>
        <a:p>
          <a:r>
            <a:rPr lang="en-GB"/>
            <a:t>Recruitment</a:t>
          </a:r>
          <a:endParaRPr lang="en-US"/>
        </a:p>
      </dgm:t>
    </dgm:pt>
    <dgm:pt modelId="{7E368F4C-01FA-4423-B669-6C8C556692D4}" type="parTrans" cxnId="{34ED56A8-514B-42C5-B225-602D48625D8C}">
      <dgm:prSet/>
      <dgm:spPr/>
      <dgm:t>
        <a:bodyPr/>
        <a:lstStyle/>
        <a:p>
          <a:endParaRPr lang="en-US"/>
        </a:p>
      </dgm:t>
    </dgm:pt>
    <dgm:pt modelId="{C2C0F331-BE60-40C2-8F50-1534F3E16E43}" type="sibTrans" cxnId="{34ED56A8-514B-42C5-B225-602D48625D8C}">
      <dgm:prSet/>
      <dgm:spPr/>
      <dgm:t>
        <a:bodyPr/>
        <a:lstStyle/>
        <a:p>
          <a:endParaRPr lang="en-US"/>
        </a:p>
      </dgm:t>
    </dgm:pt>
    <dgm:pt modelId="{F7B234A1-3A7B-4C2B-8CAA-BEDD9F08284E}">
      <dgm:prSet/>
      <dgm:spPr/>
      <dgm:t>
        <a:bodyPr/>
        <a:lstStyle/>
        <a:p>
          <a:r>
            <a:rPr lang="en-GB"/>
            <a:t>Training</a:t>
          </a:r>
          <a:endParaRPr lang="en-US"/>
        </a:p>
      </dgm:t>
    </dgm:pt>
    <dgm:pt modelId="{A8FE08EA-591D-4418-BE4A-2E27366D50C9}" type="parTrans" cxnId="{EE99C471-F787-4A97-B3BD-643F137F0B85}">
      <dgm:prSet/>
      <dgm:spPr/>
      <dgm:t>
        <a:bodyPr/>
        <a:lstStyle/>
        <a:p>
          <a:endParaRPr lang="en-US"/>
        </a:p>
      </dgm:t>
    </dgm:pt>
    <dgm:pt modelId="{88A45A29-1597-4890-95C2-0239807B135A}" type="sibTrans" cxnId="{EE99C471-F787-4A97-B3BD-643F137F0B85}">
      <dgm:prSet/>
      <dgm:spPr/>
      <dgm:t>
        <a:bodyPr/>
        <a:lstStyle/>
        <a:p>
          <a:endParaRPr lang="en-US"/>
        </a:p>
      </dgm:t>
    </dgm:pt>
    <dgm:pt modelId="{EA30F254-CEDF-44C6-A444-CE44C32D5C9F}">
      <dgm:prSet/>
      <dgm:spPr/>
      <dgm:t>
        <a:bodyPr/>
        <a:lstStyle/>
        <a:p>
          <a:r>
            <a:rPr lang="en-GB"/>
            <a:t>Assessing Competence</a:t>
          </a:r>
          <a:endParaRPr lang="en-US"/>
        </a:p>
      </dgm:t>
    </dgm:pt>
    <dgm:pt modelId="{92B0B2E4-F948-4E8A-9B05-E67B116CB348}" type="parTrans" cxnId="{BC074D38-B177-4DBD-B5DD-7E9BC91F0732}">
      <dgm:prSet/>
      <dgm:spPr/>
      <dgm:t>
        <a:bodyPr/>
        <a:lstStyle/>
        <a:p>
          <a:endParaRPr lang="en-US"/>
        </a:p>
      </dgm:t>
    </dgm:pt>
    <dgm:pt modelId="{76CF87C9-6296-4A16-B6E3-A195FDAD39FA}" type="sibTrans" cxnId="{BC074D38-B177-4DBD-B5DD-7E9BC91F0732}">
      <dgm:prSet/>
      <dgm:spPr/>
      <dgm:t>
        <a:bodyPr/>
        <a:lstStyle/>
        <a:p>
          <a:endParaRPr lang="en-US"/>
        </a:p>
      </dgm:t>
    </dgm:pt>
    <dgm:pt modelId="{5A0E60EC-F698-4E6E-A1E7-969E77BD4346}">
      <dgm:prSet/>
      <dgm:spPr/>
      <dgm:t>
        <a:bodyPr/>
        <a:lstStyle/>
        <a:p>
          <a:r>
            <a:rPr lang="en-GB"/>
            <a:t>Supervision</a:t>
          </a:r>
          <a:endParaRPr lang="en-US"/>
        </a:p>
      </dgm:t>
    </dgm:pt>
    <dgm:pt modelId="{ACD04D05-567A-4A38-B6F9-C890AB7990A0}" type="parTrans" cxnId="{9B61DE88-EE47-4827-8AAA-3DF140293B98}">
      <dgm:prSet/>
      <dgm:spPr/>
      <dgm:t>
        <a:bodyPr/>
        <a:lstStyle/>
        <a:p>
          <a:endParaRPr lang="en-US"/>
        </a:p>
      </dgm:t>
    </dgm:pt>
    <dgm:pt modelId="{826280F6-0CA0-481C-BABF-F026E2E50AC0}" type="sibTrans" cxnId="{9B61DE88-EE47-4827-8AAA-3DF140293B98}">
      <dgm:prSet/>
      <dgm:spPr/>
      <dgm:t>
        <a:bodyPr/>
        <a:lstStyle/>
        <a:p>
          <a:endParaRPr lang="en-US"/>
        </a:p>
      </dgm:t>
    </dgm:pt>
    <dgm:pt modelId="{BC7BB50E-6789-4FC6-A9CA-03C009B2CCAE}">
      <dgm:prSet/>
      <dgm:spPr/>
      <dgm:t>
        <a:bodyPr/>
        <a:lstStyle/>
        <a:p>
          <a:r>
            <a:rPr lang="en-GB"/>
            <a:t>Qualifications &amp; Tests</a:t>
          </a:r>
          <a:endParaRPr lang="en-US"/>
        </a:p>
      </dgm:t>
    </dgm:pt>
    <dgm:pt modelId="{4975E0C4-2C70-4A9B-81CA-F0696C626420}" type="parTrans" cxnId="{F5912DA7-E668-4B07-BEC8-88B8C84D2EB0}">
      <dgm:prSet/>
      <dgm:spPr/>
      <dgm:t>
        <a:bodyPr/>
        <a:lstStyle/>
        <a:p>
          <a:endParaRPr lang="en-US"/>
        </a:p>
      </dgm:t>
    </dgm:pt>
    <dgm:pt modelId="{147011E4-E877-472C-ADDF-EB3E79B1CB1A}" type="sibTrans" cxnId="{F5912DA7-E668-4B07-BEC8-88B8C84D2EB0}">
      <dgm:prSet/>
      <dgm:spPr/>
      <dgm:t>
        <a:bodyPr/>
        <a:lstStyle/>
        <a:p>
          <a:endParaRPr lang="en-US"/>
        </a:p>
      </dgm:t>
    </dgm:pt>
    <dgm:pt modelId="{232A4E56-9DAF-4C7E-AC44-671C4E903FD5}">
      <dgm:prSet/>
      <dgm:spPr/>
      <dgm:t>
        <a:bodyPr/>
        <a:lstStyle/>
        <a:p>
          <a:r>
            <a:rPr lang="en-GB"/>
            <a:t>Reporting &amp; Controls</a:t>
          </a:r>
          <a:endParaRPr lang="en-US"/>
        </a:p>
      </dgm:t>
    </dgm:pt>
    <dgm:pt modelId="{2955510B-2A49-4DEE-8004-385E5C954C26}" type="parTrans" cxnId="{CA523FBD-65FB-4A76-8585-18E09AF7A2F3}">
      <dgm:prSet/>
      <dgm:spPr/>
      <dgm:t>
        <a:bodyPr/>
        <a:lstStyle/>
        <a:p>
          <a:endParaRPr lang="en-US"/>
        </a:p>
      </dgm:t>
    </dgm:pt>
    <dgm:pt modelId="{9A1877CF-B992-4F71-8A86-99AEF089D3BC}" type="sibTrans" cxnId="{CA523FBD-65FB-4A76-8585-18E09AF7A2F3}">
      <dgm:prSet/>
      <dgm:spPr/>
      <dgm:t>
        <a:bodyPr/>
        <a:lstStyle/>
        <a:p>
          <a:endParaRPr lang="en-US"/>
        </a:p>
      </dgm:t>
    </dgm:pt>
    <dgm:pt modelId="{04C06F22-7DC8-4EED-B153-BF926D9CD778}">
      <dgm:prSet/>
      <dgm:spPr/>
      <dgm:t>
        <a:bodyPr/>
        <a:lstStyle/>
        <a:p>
          <a:r>
            <a:rPr lang="en-GB"/>
            <a:t>Record Keeping</a:t>
          </a:r>
          <a:endParaRPr lang="en-US"/>
        </a:p>
      </dgm:t>
    </dgm:pt>
    <dgm:pt modelId="{9DD4BBAF-02D7-438F-9855-A2EF769E0652}" type="parTrans" cxnId="{B62CF249-523B-4609-AB07-ACC91D9CA6D8}">
      <dgm:prSet/>
      <dgm:spPr/>
      <dgm:t>
        <a:bodyPr/>
        <a:lstStyle/>
        <a:p>
          <a:endParaRPr lang="en-US"/>
        </a:p>
      </dgm:t>
    </dgm:pt>
    <dgm:pt modelId="{EBD4C775-CF3F-4DCD-BCCE-7E60DD69A158}" type="sibTrans" cxnId="{B62CF249-523B-4609-AB07-ACC91D9CA6D8}">
      <dgm:prSet/>
      <dgm:spPr/>
      <dgm:t>
        <a:bodyPr/>
        <a:lstStyle/>
        <a:p>
          <a:endParaRPr lang="en-US"/>
        </a:p>
      </dgm:t>
    </dgm:pt>
    <dgm:pt modelId="{947C299A-1996-45ED-AD1B-C7F41BEE7646}">
      <dgm:prSet/>
      <dgm:spPr/>
      <dgm:t>
        <a:bodyPr/>
        <a:lstStyle/>
        <a:p>
          <a:r>
            <a:rPr lang="en-GB"/>
            <a:t>Supported by 74 indicators</a:t>
          </a:r>
          <a:endParaRPr lang="en-US"/>
        </a:p>
      </dgm:t>
    </dgm:pt>
    <dgm:pt modelId="{583DA5EF-99CA-4F15-9B5A-440843B20C62}" type="parTrans" cxnId="{A6AE6D70-B7BC-4D20-83F9-A345CB359AC3}">
      <dgm:prSet/>
      <dgm:spPr/>
      <dgm:t>
        <a:bodyPr/>
        <a:lstStyle/>
        <a:p>
          <a:endParaRPr lang="en-US"/>
        </a:p>
      </dgm:t>
    </dgm:pt>
    <dgm:pt modelId="{5D1F2067-B264-418F-9160-720AB8702613}" type="sibTrans" cxnId="{A6AE6D70-B7BC-4D20-83F9-A345CB359AC3}">
      <dgm:prSet/>
      <dgm:spPr/>
      <dgm:t>
        <a:bodyPr/>
        <a:lstStyle/>
        <a:p>
          <a:endParaRPr lang="en-US"/>
        </a:p>
      </dgm:t>
    </dgm:pt>
    <dgm:pt modelId="{E00FE015-B642-42B0-9758-C9F46BA264ED}" type="pres">
      <dgm:prSet presAssocID="{DBDACABF-1278-4E3C-BC6B-E9DBC1409DE5}" presName="vert0" presStyleCnt="0">
        <dgm:presLayoutVars>
          <dgm:dir/>
          <dgm:animOne val="branch"/>
          <dgm:animLvl val="lvl"/>
        </dgm:presLayoutVars>
      </dgm:prSet>
      <dgm:spPr/>
    </dgm:pt>
    <dgm:pt modelId="{E22D33E3-676C-4DE7-9776-F7359FFBC907}" type="pres">
      <dgm:prSet presAssocID="{4B0AE331-179E-4CC6-A67B-E206A5DABD34}" presName="thickLine" presStyleLbl="alignNode1" presStyleIdx="0" presStyleCnt="9"/>
      <dgm:spPr/>
    </dgm:pt>
    <dgm:pt modelId="{26C04CCF-EB5E-4985-B6D0-9F7D94751EA5}" type="pres">
      <dgm:prSet presAssocID="{4B0AE331-179E-4CC6-A67B-E206A5DABD34}" presName="horz1" presStyleCnt="0"/>
      <dgm:spPr/>
    </dgm:pt>
    <dgm:pt modelId="{48F324EE-288A-441C-9AF4-C843234E13A2}" type="pres">
      <dgm:prSet presAssocID="{4B0AE331-179E-4CC6-A67B-E206A5DABD34}" presName="tx1" presStyleLbl="revTx" presStyleIdx="0" presStyleCnt="9"/>
      <dgm:spPr/>
    </dgm:pt>
    <dgm:pt modelId="{B737A833-D8B1-4ABC-B131-4251EA6B33E5}" type="pres">
      <dgm:prSet presAssocID="{4B0AE331-179E-4CC6-A67B-E206A5DABD34}" presName="vert1" presStyleCnt="0"/>
      <dgm:spPr/>
    </dgm:pt>
    <dgm:pt modelId="{78F526C3-6834-436B-B5A2-B12A300429B0}" type="pres">
      <dgm:prSet presAssocID="{30A25F3E-6B03-4310-B092-D76FF2F66754}" presName="thickLine" presStyleLbl="alignNode1" presStyleIdx="1" presStyleCnt="9"/>
      <dgm:spPr/>
    </dgm:pt>
    <dgm:pt modelId="{A151A3C6-C0CC-41DA-A1E0-6EAAD0067251}" type="pres">
      <dgm:prSet presAssocID="{30A25F3E-6B03-4310-B092-D76FF2F66754}" presName="horz1" presStyleCnt="0"/>
      <dgm:spPr/>
    </dgm:pt>
    <dgm:pt modelId="{28469CBC-4454-46B7-ADD1-B9D64813F823}" type="pres">
      <dgm:prSet presAssocID="{30A25F3E-6B03-4310-B092-D76FF2F66754}" presName="tx1" presStyleLbl="revTx" presStyleIdx="1" presStyleCnt="9"/>
      <dgm:spPr/>
    </dgm:pt>
    <dgm:pt modelId="{4C4241DB-740E-4F8E-A0EE-3C142C643EE6}" type="pres">
      <dgm:prSet presAssocID="{30A25F3E-6B03-4310-B092-D76FF2F66754}" presName="vert1" presStyleCnt="0"/>
      <dgm:spPr/>
    </dgm:pt>
    <dgm:pt modelId="{CDE59397-6C55-45DD-AF87-78D3500F333A}" type="pres">
      <dgm:prSet presAssocID="{F7B234A1-3A7B-4C2B-8CAA-BEDD9F08284E}" presName="thickLine" presStyleLbl="alignNode1" presStyleIdx="2" presStyleCnt="9"/>
      <dgm:spPr/>
    </dgm:pt>
    <dgm:pt modelId="{4A640E8E-9F13-4254-92C0-89FB99B2968E}" type="pres">
      <dgm:prSet presAssocID="{F7B234A1-3A7B-4C2B-8CAA-BEDD9F08284E}" presName="horz1" presStyleCnt="0"/>
      <dgm:spPr/>
    </dgm:pt>
    <dgm:pt modelId="{45063B05-7B77-4E77-906A-991F910FB4BA}" type="pres">
      <dgm:prSet presAssocID="{F7B234A1-3A7B-4C2B-8CAA-BEDD9F08284E}" presName="tx1" presStyleLbl="revTx" presStyleIdx="2" presStyleCnt="9"/>
      <dgm:spPr/>
    </dgm:pt>
    <dgm:pt modelId="{306211E7-4EC2-4F38-9560-EE32060CD1E5}" type="pres">
      <dgm:prSet presAssocID="{F7B234A1-3A7B-4C2B-8CAA-BEDD9F08284E}" presName="vert1" presStyleCnt="0"/>
      <dgm:spPr/>
    </dgm:pt>
    <dgm:pt modelId="{6796E374-39CE-4AC9-9CFE-7FAE16F5438B}" type="pres">
      <dgm:prSet presAssocID="{EA30F254-CEDF-44C6-A444-CE44C32D5C9F}" presName="thickLine" presStyleLbl="alignNode1" presStyleIdx="3" presStyleCnt="9"/>
      <dgm:spPr/>
    </dgm:pt>
    <dgm:pt modelId="{8E5B18F1-6F10-4188-A1D4-BE0954CFB57E}" type="pres">
      <dgm:prSet presAssocID="{EA30F254-CEDF-44C6-A444-CE44C32D5C9F}" presName="horz1" presStyleCnt="0"/>
      <dgm:spPr/>
    </dgm:pt>
    <dgm:pt modelId="{F880AD20-E271-4F98-BE58-4F1D014FFA4B}" type="pres">
      <dgm:prSet presAssocID="{EA30F254-CEDF-44C6-A444-CE44C32D5C9F}" presName="tx1" presStyleLbl="revTx" presStyleIdx="3" presStyleCnt="9"/>
      <dgm:spPr/>
    </dgm:pt>
    <dgm:pt modelId="{D33DD859-E5B6-4686-A830-15A98774B33B}" type="pres">
      <dgm:prSet presAssocID="{EA30F254-CEDF-44C6-A444-CE44C32D5C9F}" presName="vert1" presStyleCnt="0"/>
      <dgm:spPr/>
    </dgm:pt>
    <dgm:pt modelId="{316A86EF-998D-469B-A8AD-9DAE8A661E4F}" type="pres">
      <dgm:prSet presAssocID="{5A0E60EC-F698-4E6E-A1E7-969E77BD4346}" presName="thickLine" presStyleLbl="alignNode1" presStyleIdx="4" presStyleCnt="9"/>
      <dgm:spPr/>
    </dgm:pt>
    <dgm:pt modelId="{A3347C73-9637-4A14-92FD-98FF2AC10329}" type="pres">
      <dgm:prSet presAssocID="{5A0E60EC-F698-4E6E-A1E7-969E77BD4346}" presName="horz1" presStyleCnt="0"/>
      <dgm:spPr/>
    </dgm:pt>
    <dgm:pt modelId="{7D35BC0E-B70A-4A68-B11E-23996759694F}" type="pres">
      <dgm:prSet presAssocID="{5A0E60EC-F698-4E6E-A1E7-969E77BD4346}" presName="tx1" presStyleLbl="revTx" presStyleIdx="4" presStyleCnt="9"/>
      <dgm:spPr/>
    </dgm:pt>
    <dgm:pt modelId="{213726E8-6DC3-45FC-A875-D3813AEFA7F4}" type="pres">
      <dgm:prSet presAssocID="{5A0E60EC-F698-4E6E-A1E7-969E77BD4346}" presName="vert1" presStyleCnt="0"/>
      <dgm:spPr/>
    </dgm:pt>
    <dgm:pt modelId="{12543895-01FE-4B3A-867E-DD3C24D52B22}" type="pres">
      <dgm:prSet presAssocID="{BC7BB50E-6789-4FC6-A9CA-03C009B2CCAE}" presName="thickLine" presStyleLbl="alignNode1" presStyleIdx="5" presStyleCnt="9"/>
      <dgm:spPr/>
    </dgm:pt>
    <dgm:pt modelId="{6C586BD2-1FD2-47C8-961C-E99AB7382A7E}" type="pres">
      <dgm:prSet presAssocID="{BC7BB50E-6789-4FC6-A9CA-03C009B2CCAE}" presName="horz1" presStyleCnt="0"/>
      <dgm:spPr/>
    </dgm:pt>
    <dgm:pt modelId="{89FACEBD-5C87-4BD0-AC0F-EB3D6B6DB754}" type="pres">
      <dgm:prSet presAssocID="{BC7BB50E-6789-4FC6-A9CA-03C009B2CCAE}" presName="tx1" presStyleLbl="revTx" presStyleIdx="5" presStyleCnt="9"/>
      <dgm:spPr/>
    </dgm:pt>
    <dgm:pt modelId="{3EB5A196-3E66-45A6-B545-9612EED10A46}" type="pres">
      <dgm:prSet presAssocID="{BC7BB50E-6789-4FC6-A9CA-03C009B2CCAE}" presName="vert1" presStyleCnt="0"/>
      <dgm:spPr/>
    </dgm:pt>
    <dgm:pt modelId="{C5816A7B-4FF9-4154-93B4-421EA1F70BC7}" type="pres">
      <dgm:prSet presAssocID="{232A4E56-9DAF-4C7E-AC44-671C4E903FD5}" presName="thickLine" presStyleLbl="alignNode1" presStyleIdx="6" presStyleCnt="9"/>
      <dgm:spPr/>
    </dgm:pt>
    <dgm:pt modelId="{A2C1E70F-283B-4AFC-9121-63C8D255A57B}" type="pres">
      <dgm:prSet presAssocID="{232A4E56-9DAF-4C7E-AC44-671C4E903FD5}" presName="horz1" presStyleCnt="0"/>
      <dgm:spPr/>
    </dgm:pt>
    <dgm:pt modelId="{185E01D5-B6D5-4B7B-AC0E-F650CF77F448}" type="pres">
      <dgm:prSet presAssocID="{232A4E56-9DAF-4C7E-AC44-671C4E903FD5}" presName="tx1" presStyleLbl="revTx" presStyleIdx="6" presStyleCnt="9"/>
      <dgm:spPr/>
    </dgm:pt>
    <dgm:pt modelId="{C92C4650-7E1D-4EB0-93EF-0CD746C078CE}" type="pres">
      <dgm:prSet presAssocID="{232A4E56-9DAF-4C7E-AC44-671C4E903FD5}" presName="vert1" presStyleCnt="0"/>
      <dgm:spPr/>
    </dgm:pt>
    <dgm:pt modelId="{DE094528-DA95-4EE5-AF04-D0811DC5BA77}" type="pres">
      <dgm:prSet presAssocID="{04C06F22-7DC8-4EED-B153-BF926D9CD778}" presName="thickLine" presStyleLbl="alignNode1" presStyleIdx="7" presStyleCnt="9"/>
      <dgm:spPr/>
    </dgm:pt>
    <dgm:pt modelId="{623687F6-6569-424C-A082-154B5FF36DD9}" type="pres">
      <dgm:prSet presAssocID="{04C06F22-7DC8-4EED-B153-BF926D9CD778}" presName="horz1" presStyleCnt="0"/>
      <dgm:spPr/>
    </dgm:pt>
    <dgm:pt modelId="{CD06C6F2-C2B5-4EFF-8D88-4820FD96119D}" type="pres">
      <dgm:prSet presAssocID="{04C06F22-7DC8-4EED-B153-BF926D9CD778}" presName="tx1" presStyleLbl="revTx" presStyleIdx="7" presStyleCnt="9"/>
      <dgm:spPr/>
    </dgm:pt>
    <dgm:pt modelId="{A6A47E95-4A58-4696-8A9D-A0712436EFCA}" type="pres">
      <dgm:prSet presAssocID="{04C06F22-7DC8-4EED-B153-BF926D9CD778}" presName="vert1" presStyleCnt="0"/>
      <dgm:spPr/>
    </dgm:pt>
    <dgm:pt modelId="{B0B39C88-3597-4CD3-9AA4-E501C78F43DC}" type="pres">
      <dgm:prSet presAssocID="{947C299A-1996-45ED-AD1B-C7F41BEE7646}" presName="thickLine" presStyleLbl="alignNode1" presStyleIdx="8" presStyleCnt="9"/>
      <dgm:spPr/>
    </dgm:pt>
    <dgm:pt modelId="{EB7D5855-F72C-4FD2-994C-0556C999AA1C}" type="pres">
      <dgm:prSet presAssocID="{947C299A-1996-45ED-AD1B-C7F41BEE7646}" presName="horz1" presStyleCnt="0"/>
      <dgm:spPr/>
    </dgm:pt>
    <dgm:pt modelId="{EDE63BDB-7D44-4C98-9DFC-B0FBDD06F2E9}" type="pres">
      <dgm:prSet presAssocID="{947C299A-1996-45ED-AD1B-C7F41BEE7646}" presName="tx1" presStyleLbl="revTx" presStyleIdx="8" presStyleCnt="9"/>
      <dgm:spPr/>
    </dgm:pt>
    <dgm:pt modelId="{D9A9D280-0E69-449A-9F3A-8FD3B7E4EDAC}" type="pres">
      <dgm:prSet presAssocID="{947C299A-1996-45ED-AD1B-C7F41BEE7646}" presName="vert1" presStyleCnt="0"/>
      <dgm:spPr/>
    </dgm:pt>
  </dgm:ptLst>
  <dgm:cxnLst>
    <dgm:cxn modelId="{DFD41F02-D227-4249-8C68-050CA794D014}" type="presOf" srcId="{BC7BB50E-6789-4FC6-A9CA-03C009B2CCAE}" destId="{89FACEBD-5C87-4BD0-AC0F-EB3D6B6DB754}" srcOrd="0" destOrd="0" presId="urn:microsoft.com/office/officeart/2008/layout/LinedList"/>
    <dgm:cxn modelId="{2A95460D-0B5B-48BB-9310-FA47626CB752}" type="presOf" srcId="{232A4E56-9DAF-4C7E-AC44-671C4E903FD5}" destId="{185E01D5-B6D5-4B7B-AC0E-F650CF77F448}" srcOrd="0" destOrd="0" presId="urn:microsoft.com/office/officeart/2008/layout/LinedList"/>
    <dgm:cxn modelId="{65DB6935-27E5-4BB6-9113-D6268044AAA8}" type="presOf" srcId="{F7B234A1-3A7B-4C2B-8CAA-BEDD9F08284E}" destId="{45063B05-7B77-4E77-906A-991F910FB4BA}" srcOrd="0" destOrd="0" presId="urn:microsoft.com/office/officeart/2008/layout/LinedList"/>
    <dgm:cxn modelId="{BC074D38-B177-4DBD-B5DD-7E9BC91F0732}" srcId="{DBDACABF-1278-4E3C-BC6B-E9DBC1409DE5}" destId="{EA30F254-CEDF-44C6-A444-CE44C32D5C9F}" srcOrd="3" destOrd="0" parTransId="{92B0B2E4-F948-4E8A-9B05-E67B116CB348}" sibTransId="{76CF87C9-6296-4A16-B6E3-A195FDAD39FA}"/>
    <dgm:cxn modelId="{F4A9143A-E8EE-4FC2-8DF2-4B434DFFEE0C}" type="presOf" srcId="{4B0AE331-179E-4CC6-A67B-E206A5DABD34}" destId="{48F324EE-288A-441C-9AF4-C843234E13A2}" srcOrd="0" destOrd="0" presId="urn:microsoft.com/office/officeart/2008/layout/LinedList"/>
    <dgm:cxn modelId="{B62CF249-523B-4609-AB07-ACC91D9CA6D8}" srcId="{DBDACABF-1278-4E3C-BC6B-E9DBC1409DE5}" destId="{04C06F22-7DC8-4EED-B153-BF926D9CD778}" srcOrd="7" destOrd="0" parTransId="{9DD4BBAF-02D7-438F-9855-A2EF769E0652}" sibTransId="{EBD4C775-CF3F-4DCD-BCCE-7E60DD69A158}"/>
    <dgm:cxn modelId="{A6AE6D70-B7BC-4D20-83F9-A345CB359AC3}" srcId="{DBDACABF-1278-4E3C-BC6B-E9DBC1409DE5}" destId="{947C299A-1996-45ED-AD1B-C7F41BEE7646}" srcOrd="8" destOrd="0" parTransId="{583DA5EF-99CA-4F15-9B5A-440843B20C62}" sibTransId="{5D1F2067-B264-418F-9160-720AB8702613}"/>
    <dgm:cxn modelId="{EE99C471-F787-4A97-B3BD-643F137F0B85}" srcId="{DBDACABF-1278-4E3C-BC6B-E9DBC1409DE5}" destId="{F7B234A1-3A7B-4C2B-8CAA-BEDD9F08284E}" srcOrd="2" destOrd="0" parTransId="{A8FE08EA-591D-4418-BE4A-2E27366D50C9}" sibTransId="{88A45A29-1597-4890-95C2-0239807B135A}"/>
    <dgm:cxn modelId="{F2BAF255-6DB6-4C1A-BBBB-311FB9CFF005}" type="presOf" srcId="{947C299A-1996-45ED-AD1B-C7F41BEE7646}" destId="{EDE63BDB-7D44-4C98-9DFC-B0FBDD06F2E9}" srcOrd="0" destOrd="0" presId="urn:microsoft.com/office/officeart/2008/layout/LinedList"/>
    <dgm:cxn modelId="{5616527D-DCEF-4B8B-B89C-3BADF7E98498}" type="presOf" srcId="{DBDACABF-1278-4E3C-BC6B-E9DBC1409DE5}" destId="{E00FE015-B642-42B0-9758-C9F46BA264ED}" srcOrd="0" destOrd="0" presId="urn:microsoft.com/office/officeart/2008/layout/LinedList"/>
    <dgm:cxn modelId="{9B61DE88-EE47-4827-8AAA-3DF140293B98}" srcId="{DBDACABF-1278-4E3C-BC6B-E9DBC1409DE5}" destId="{5A0E60EC-F698-4E6E-A1E7-969E77BD4346}" srcOrd="4" destOrd="0" parTransId="{ACD04D05-567A-4A38-B6F9-C890AB7990A0}" sibTransId="{826280F6-0CA0-481C-BABF-F026E2E50AC0}"/>
    <dgm:cxn modelId="{F5912DA7-E668-4B07-BEC8-88B8C84D2EB0}" srcId="{DBDACABF-1278-4E3C-BC6B-E9DBC1409DE5}" destId="{BC7BB50E-6789-4FC6-A9CA-03C009B2CCAE}" srcOrd="5" destOrd="0" parTransId="{4975E0C4-2C70-4A9B-81CA-F0696C626420}" sibTransId="{147011E4-E877-472C-ADDF-EB3E79B1CB1A}"/>
    <dgm:cxn modelId="{34ED56A8-514B-42C5-B225-602D48625D8C}" srcId="{DBDACABF-1278-4E3C-BC6B-E9DBC1409DE5}" destId="{30A25F3E-6B03-4310-B092-D76FF2F66754}" srcOrd="1" destOrd="0" parTransId="{7E368F4C-01FA-4423-B669-6C8C556692D4}" sibTransId="{C2C0F331-BE60-40C2-8F50-1534F3E16E43}"/>
    <dgm:cxn modelId="{CA523FBD-65FB-4A76-8585-18E09AF7A2F3}" srcId="{DBDACABF-1278-4E3C-BC6B-E9DBC1409DE5}" destId="{232A4E56-9DAF-4C7E-AC44-671C4E903FD5}" srcOrd="6" destOrd="0" parTransId="{2955510B-2A49-4DEE-8004-385E5C954C26}" sibTransId="{9A1877CF-B992-4F71-8A86-99AEF089D3BC}"/>
    <dgm:cxn modelId="{B1CAE2CD-9DB7-47F9-973E-66BCC11953A1}" srcId="{DBDACABF-1278-4E3C-BC6B-E9DBC1409DE5}" destId="{4B0AE331-179E-4CC6-A67B-E206A5DABD34}" srcOrd="0" destOrd="0" parTransId="{4D51BA43-902A-4286-80C5-2F20EC7E6C90}" sibTransId="{1FA1E8D5-419D-422E-BF55-AD3D4337B9A9}"/>
    <dgm:cxn modelId="{BA4758CE-D0A3-4D80-B964-B63502649230}" type="presOf" srcId="{04C06F22-7DC8-4EED-B153-BF926D9CD778}" destId="{CD06C6F2-C2B5-4EFF-8D88-4820FD96119D}" srcOrd="0" destOrd="0" presId="urn:microsoft.com/office/officeart/2008/layout/LinedList"/>
    <dgm:cxn modelId="{1247E3EB-969C-4AFA-9465-083A64085357}" type="presOf" srcId="{EA30F254-CEDF-44C6-A444-CE44C32D5C9F}" destId="{F880AD20-E271-4F98-BE58-4F1D014FFA4B}" srcOrd="0" destOrd="0" presId="urn:microsoft.com/office/officeart/2008/layout/LinedList"/>
    <dgm:cxn modelId="{8DA671FB-B70E-400D-BE92-704D6DE641B4}" type="presOf" srcId="{5A0E60EC-F698-4E6E-A1E7-969E77BD4346}" destId="{7D35BC0E-B70A-4A68-B11E-23996759694F}" srcOrd="0" destOrd="0" presId="urn:microsoft.com/office/officeart/2008/layout/LinedList"/>
    <dgm:cxn modelId="{A651CDFB-C509-4122-B9B7-26401B22C7FD}" type="presOf" srcId="{30A25F3E-6B03-4310-B092-D76FF2F66754}" destId="{28469CBC-4454-46B7-ADD1-B9D64813F823}" srcOrd="0" destOrd="0" presId="urn:microsoft.com/office/officeart/2008/layout/LinedList"/>
    <dgm:cxn modelId="{98F04EBF-F663-4CD8-819A-4FC423F12A97}" type="presParOf" srcId="{E00FE015-B642-42B0-9758-C9F46BA264ED}" destId="{E22D33E3-676C-4DE7-9776-F7359FFBC907}" srcOrd="0" destOrd="0" presId="urn:microsoft.com/office/officeart/2008/layout/LinedList"/>
    <dgm:cxn modelId="{0739CA97-F988-455C-81E2-8E946490B78E}" type="presParOf" srcId="{E00FE015-B642-42B0-9758-C9F46BA264ED}" destId="{26C04CCF-EB5E-4985-B6D0-9F7D94751EA5}" srcOrd="1" destOrd="0" presId="urn:microsoft.com/office/officeart/2008/layout/LinedList"/>
    <dgm:cxn modelId="{75B946A2-56E3-4001-9F83-BC403D9D4291}" type="presParOf" srcId="{26C04CCF-EB5E-4985-B6D0-9F7D94751EA5}" destId="{48F324EE-288A-441C-9AF4-C843234E13A2}" srcOrd="0" destOrd="0" presId="urn:microsoft.com/office/officeart/2008/layout/LinedList"/>
    <dgm:cxn modelId="{3C56AEB2-F182-40A8-A24E-9E4098DEC78F}" type="presParOf" srcId="{26C04CCF-EB5E-4985-B6D0-9F7D94751EA5}" destId="{B737A833-D8B1-4ABC-B131-4251EA6B33E5}" srcOrd="1" destOrd="0" presId="urn:microsoft.com/office/officeart/2008/layout/LinedList"/>
    <dgm:cxn modelId="{E6FA4028-B176-412A-950A-3FD66F138006}" type="presParOf" srcId="{E00FE015-B642-42B0-9758-C9F46BA264ED}" destId="{78F526C3-6834-436B-B5A2-B12A300429B0}" srcOrd="2" destOrd="0" presId="urn:microsoft.com/office/officeart/2008/layout/LinedList"/>
    <dgm:cxn modelId="{CFC0B8A4-4321-4BC0-8A9A-ACF2F4C8292F}" type="presParOf" srcId="{E00FE015-B642-42B0-9758-C9F46BA264ED}" destId="{A151A3C6-C0CC-41DA-A1E0-6EAAD0067251}" srcOrd="3" destOrd="0" presId="urn:microsoft.com/office/officeart/2008/layout/LinedList"/>
    <dgm:cxn modelId="{41233313-1E21-4A78-947E-12B8800CE149}" type="presParOf" srcId="{A151A3C6-C0CC-41DA-A1E0-6EAAD0067251}" destId="{28469CBC-4454-46B7-ADD1-B9D64813F823}" srcOrd="0" destOrd="0" presId="urn:microsoft.com/office/officeart/2008/layout/LinedList"/>
    <dgm:cxn modelId="{ABBDADA8-C182-447A-A0C5-48EA4CE0A5B5}" type="presParOf" srcId="{A151A3C6-C0CC-41DA-A1E0-6EAAD0067251}" destId="{4C4241DB-740E-4F8E-A0EE-3C142C643EE6}" srcOrd="1" destOrd="0" presId="urn:microsoft.com/office/officeart/2008/layout/LinedList"/>
    <dgm:cxn modelId="{50C2092F-6BCC-42DF-A42D-F39BC41C5B64}" type="presParOf" srcId="{E00FE015-B642-42B0-9758-C9F46BA264ED}" destId="{CDE59397-6C55-45DD-AF87-78D3500F333A}" srcOrd="4" destOrd="0" presId="urn:microsoft.com/office/officeart/2008/layout/LinedList"/>
    <dgm:cxn modelId="{5DC0B0D0-2CD5-4E16-A5B5-27B114F59EB4}" type="presParOf" srcId="{E00FE015-B642-42B0-9758-C9F46BA264ED}" destId="{4A640E8E-9F13-4254-92C0-89FB99B2968E}" srcOrd="5" destOrd="0" presId="urn:microsoft.com/office/officeart/2008/layout/LinedList"/>
    <dgm:cxn modelId="{0F58DAD1-DCFC-4E62-A60B-A4349CC2E945}" type="presParOf" srcId="{4A640E8E-9F13-4254-92C0-89FB99B2968E}" destId="{45063B05-7B77-4E77-906A-991F910FB4BA}" srcOrd="0" destOrd="0" presId="urn:microsoft.com/office/officeart/2008/layout/LinedList"/>
    <dgm:cxn modelId="{2104C03E-5BAE-482C-8D18-22B0EA3F8CCA}" type="presParOf" srcId="{4A640E8E-9F13-4254-92C0-89FB99B2968E}" destId="{306211E7-4EC2-4F38-9560-EE32060CD1E5}" srcOrd="1" destOrd="0" presId="urn:microsoft.com/office/officeart/2008/layout/LinedList"/>
    <dgm:cxn modelId="{EE44689E-249A-45C1-BA6B-F48B6956EA3D}" type="presParOf" srcId="{E00FE015-B642-42B0-9758-C9F46BA264ED}" destId="{6796E374-39CE-4AC9-9CFE-7FAE16F5438B}" srcOrd="6" destOrd="0" presId="urn:microsoft.com/office/officeart/2008/layout/LinedList"/>
    <dgm:cxn modelId="{39937970-0721-4797-9318-7C3B10C48ACE}" type="presParOf" srcId="{E00FE015-B642-42B0-9758-C9F46BA264ED}" destId="{8E5B18F1-6F10-4188-A1D4-BE0954CFB57E}" srcOrd="7" destOrd="0" presId="urn:microsoft.com/office/officeart/2008/layout/LinedList"/>
    <dgm:cxn modelId="{853F1D10-8EC6-4BEA-A9E3-460E38E901F5}" type="presParOf" srcId="{8E5B18F1-6F10-4188-A1D4-BE0954CFB57E}" destId="{F880AD20-E271-4F98-BE58-4F1D014FFA4B}" srcOrd="0" destOrd="0" presId="urn:microsoft.com/office/officeart/2008/layout/LinedList"/>
    <dgm:cxn modelId="{E1232972-47E1-4925-84DF-579896045D73}" type="presParOf" srcId="{8E5B18F1-6F10-4188-A1D4-BE0954CFB57E}" destId="{D33DD859-E5B6-4686-A830-15A98774B33B}" srcOrd="1" destOrd="0" presId="urn:microsoft.com/office/officeart/2008/layout/LinedList"/>
    <dgm:cxn modelId="{CAD43E70-988D-46BD-B73F-0B2FD342B8DA}" type="presParOf" srcId="{E00FE015-B642-42B0-9758-C9F46BA264ED}" destId="{316A86EF-998D-469B-A8AD-9DAE8A661E4F}" srcOrd="8" destOrd="0" presId="urn:microsoft.com/office/officeart/2008/layout/LinedList"/>
    <dgm:cxn modelId="{D63F5873-985C-413B-B402-47A0DC51860B}" type="presParOf" srcId="{E00FE015-B642-42B0-9758-C9F46BA264ED}" destId="{A3347C73-9637-4A14-92FD-98FF2AC10329}" srcOrd="9" destOrd="0" presId="urn:microsoft.com/office/officeart/2008/layout/LinedList"/>
    <dgm:cxn modelId="{E9A479E6-3A31-4192-B59B-B873195D89CB}" type="presParOf" srcId="{A3347C73-9637-4A14-92FD-98FF2AC10329}" destId="{7D35BC0E-B70A-4A68-B11E-23996759694F}" srcOrd="0" destOrd="0" presId="urn:microsoft.com/office/officeart/2008/layout/LinedList"/>
    <dgm:cxn modelId="{C5405EB0-4C09-45BA-A383-5CD11AAA7650}" type="presParOf" srcId="{A3347C73-9637-4A14-92FD-98FF2AC10329}" destId="{213726E8-6DC3-45FC-A875-D3813AEFA7F4}" srcOrd="1" destOrd="0" presId="urn:microsoft.com/office/officeart/2008/layout/LinedList"/>
    <dgm:cxn modelId="{A4157BB8-AD58-4389-9E30-9F9A171FEACC}" type="presParOf" srcId="{E00FE015-B642-42B0-9758-C9F46BA264ED}" destId="{12543895-01FE-4B3A-867E-DD3C24D52B22}" srcOrd="10" destOrd="0" presId="urn:microsoft.com/office/officeart/2008/layout/LinedList"/>
    <dgm:cxn modelId="{7B9E2A9C-8730-4431-9DDF-F97A68DED253}" type="presParOf" srcId="{E00FE015-B642-42B0-9758-C9F46BA264ED}" destId="{6C586BD2-1FD2-47C8-961C-E99AB7382A7E}" srcOrd="11" destOrd="0" presId="urn:microsoft.com/office/officeart/2008/layout/LinedList"/>
    <dgm:cxn modelId="{595FEC65-3E58-4F31-8037-C5B42A215C76}" type="presParOf" srcId="{6C586BD2-1FD2-47C8-961C-E99AB7382A7E}" destId="{89FACEBD-5C87-4BD0-AC0F-EB3D6B6DB754}" srcOrd="0" destOrd="0" presId="urn:microsoft.com/office/officeart/2008/layout/LinedList"/>
    <dgm:cxn modelId="{91CCA310-5C06-493E-B783-1085A66BE9C4}" type="presParOf" srcId="{6C586BD2-1FD2-47C8-961C-E99AB7382A7E}" destId="{3EB5A196-3E66-45A6-B545-9612EED10A46}" srcOrd="1" destOrd="0" presId="urn:microsoft.com/office/officeart/2008/layout/LinedList"/>
    <dgm:cxn modelId="{6DE5C26C-61D8-45EC-933F-9F7D6749F70A}" type="presParOf" srcId="{E00FE015-B642-42B0-9758-C9F46BA264ED}" destId="{C5816A7B-4FF9-4154-93B4-421EA1F70BC7}" srcOrd="12" destOrd="0" presId="urn:microsoft.com/office/officeart/2008/layout/LinedList"/>
    <dgm:cxn modelId="{EC65B19E-7A2C-49CD-BA83-4B04092F17AF}" type="presParOf" srcId="{E00FE015-B642-42B0-9758-C9F46BA264ED}" destId="{A2C1E70F-283B-4AFC-9121-63C8D255A57B}" srcOrd="13" destOrd="0" presId="urn:microsoft.com/office/officeart/2008/layout/LinedList"/>
    <dgm:cxn modelId="{477B1ACF-26F9-4A6E-BF17-B0203AD99DC8}" type="presParOf" srcId="{A2C1E70F-283B-4AFC-9121-63C8D255A57B}" destId="{185E01D5-B6D5-4B7B-AC0E-F650CF77F448}" srcOrd="0" destOrd="0" presId="urn:microsoft.com/office/officeart/2008/layout/LinedList"/>
    <dgm:cxn modelId="{4C66C9A8-A25E-42B5-84E0-D670E8324B69}" type="presParOf" srcId="{A2C1E70F-283B-4AFC-9121-63C8D255A57B}" destId="{C92C4650-7E1D-4EB0-93EF-0CD746C078CE}" srcOrd="1" destOrd="0" presId="urn:microsoft.com/office/officeart/2008/layout/LinedList"/>
    <dgm:cxn modelId="{E871FEE0-00A9-438A-8FD6-9EBF57861026}" type="presParOf" srcId="{E00FE015-B642-42B0-9758-C9F46BA264ED}" destId="{DE094528-DA95-4EE5-AF04-D0811DC5BA77}" srcOrd="14" destOrd="0" presId="urn:microsoft.com/office/officeart/2008/layout/LinedList"/>
    <dgm:cxn modelId="{729E7690-B758-403A-BE96-6BC63A8B3757}" type="presParOf" srcId="{E00FE015-B642-42B0-9758-C9F46BA264ED}" destId="{623687F6-6569-424C-A082-154B5FF36DD9}" srcOrd="15" destOrd="0" presId="urn:microsoft.com/office/officeart/2008/layout/LinedList"/>
    <dgm:cxn modelId="{A5A45FC4-4652-40EC-B556-7C7244F889B7}" type="presParOf" srcId="{623687F6-6569-424C-A082-154B5FF36DD9}" destId="{CD06C6F2-C2B5-4EFF-8D88-4820FD96119D}" srcOrd="0" destOrd="0" presId="urn:microsoft.com/office/officeart/2008/layout/LinedList"/>
    <dgm:cxn modelId="{A98E7D24-A85A-49AD-80E4-5B956CC42BC4}" type="presParOf" srcId="{623687F6-6569-424C-A082-154B5FF36DD9}" destId="{A6A47E95-4A58-4696-8A9D-A0712436EFCA}" srcOrd="1" destOrd="0" presId="urn:microsoft.com/office/officeart/2008/layout/LinedList"/>
    <dgm:cxn modelId="{E8FA375F-FF8A-4EB8-921C-335991A0C27B}" type="presParOf" srcId="{E00FE015-B642-42B0-9758-C9F46BA264ED}" destId="{B0B39C88-3597-4CD3-9AA4-E501C78F43DC}" srcOrd="16" destOrd="0" presId="urn:microsoft.com/office/officeart/2008/layout/LinedList"/>
    <dgm:cxn modelId="{522FC371-88A8-49A3-BB18-B184BE210A2F}" type="presParOf" srcId="{E00FE015-B642-42B0-9758-C9F46BA264ED}" destId="{EB7D5855-F72C-4FD2-994C-0556C999AA1C}" srcOrd="17" destOrd="0" presId="urn:microsoft.com/office/officeart/2008/layout/LinedList"/>
    <dgm:cxn modelId="{857A5291-67C9-4D11-859E-1963AF15D3AA}" type="presParOf" srcId="{EB7D5855-F72C-4FD2-994C-0556C999AA1C}" destId="{EDE63BDB-7D44-4C98-9DFC-B0FBDD06F2E9}" srcOrd="0" destOrd="0" presId="urn:microsoft.com/office/officeart/2008/layout/LinedList"/>
    <dgm:cxn modelId="{E7008F8D-E103-4399-8363-9B23348849C6}" type="presParOf" srcId="{EB7D5855-F72C-4FD2-994C-0556C999AA1C}" destId="{D9A9D280-0E69-449A-9F3A-8FD3B7E4EDA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AE11AA9-A4D0-40AE-A852-78747FD76399}" type="doc">
      <dgm:prSet loTypeId="urn:microsoft.com/office/officeart/2005/8/layout/default" loCatId="list" qsTypeId="urn:microsoft.com/office/officeart/2005/8/quickstyle/simple1" qsCatId="simple" csTypeId="urn:microsoft.com/office/officeart/2005/8/colors/ColorSchemeForSuggestions" csCatId="other"/>
      <dgm:spPr/>
      <dgm:t>
        <a:bodyPr/>
        <a:lstStyle/>
        <a:p>
          <a:endParaRPr lang="en-US"/>
        </a:p>
      </dgm:t>
    </dgm:pt>
    <dgm:pt modelId="{D465E84D-21B1-46FC-9E3A-9C32A29CF6BB}">
      <dgm:prSet/>
      <dgm:spPr/>
      <dgm:t>
        <a:bodyPr/>
        <a:lstStyle/>
        <a:p>
          <a:r>
            <a:rPr lang="en-GB" b="0" i="0" dirty="0"/>
            <a:t>Quantitative indicators that can be presented with a number.</a:t>
          </a:r>
          <a:endParaRPr lang="en-US" dirty="0"/>
        </a:p>
      </dgm:t>
    </dgm:pt>
    <dgm:pt modelId="{DFCCD229-56E7-4383-9BED-28A4EBB57075}" type="parTrans" cxnId="{A2BD59EB-90E6-49D2-83B8-F038CDFB7BD3}">
      <dgm:prSet/>
      <dgm:spPr/>
      <dgm:t>
        <a:bodyPr/>
        <a:lstStyle/>
        <a:p>
          <a:endParaRPr lang="en-US"/>
        </a:p>
      </dgm:t>
    </dgm:pt>
    <dgm:pt modelId="{B1B60BBE-93F7-4248-A767-67A35657D08D}" type="sibTrans" cxnId="{A2BD59EB-90E6-49D2-83B8-F038CDFB7BD3}">
      <dgm:prSet/>
      <dgm:spPr/>
      <dgm:t>
        <a:bodyPr/>
        <a:lstStyle/>
        <a:p>
          <a:endParaRPr lang="en-US"/>
        </a:p>
      </dgm:t>
    </dgm:pt>
    <dgm:pt modelId="{453B3956-4B6B-43BD-B681-B6A6E4A38D36}">
      <dgm:prSet/>
      <dgm:spPr/>
      <dgm:t>
        <a:bodyPr/>
        <a:lstStyle/>
        <a:p>
          <a:r>
            <a:rPr lang="en-GB" b="0" i="0"/>
            <a:t>Qualitative indicators that can't be presented as a number.</a:t>
          </a:r>
          <a:endParaRPr lang="en-US"/>
        </a:p>
      </dgm:t>
    </dgm:pt>
    <dgm:pt modelId="{79FFFBA4-FA9A-41A7-A67B-770B7D5B392E}" type="parTrans" cxnId="{AF9219DD-5D1C-4E88-B80B-0D867845F76C}">
      <dgm:prSet/>
      <dgm:spPr/>
      <dgm:t>
        <a:bodyPr/>
        <a:lstStyle/>
        <a:p>
          <a:endParaRPr lang="en-US"/>
        </a:p>
      </dgm:t>
    </dgm:pt>
    <dgm:pt modelId="{ADB8937D-2324-42F1-9DE2-154FD34543EA}" type="sibTrans" cxnId="{AF9219DD-5D1C-4E88-B80B-0D867845F76C}">
      <dgm:prSet/>
      <dgm:spPr/>
      <dgm:t>
        <a:bodyPr/>
        <a:lstStyle/>
        <a:p>
          <a:endParaRPr lang="en-US"/>
        </a:p>
      </dgm:t>
    </dgm:pt>
    <dgm:pt modelId="{858B67C6-2EEC-452E-85D4-FFCC3E7C1E40}">
      <dgm:prSet/>
      <dgm:spPr/>
      <dgm:t>
        <a:bodyPr/>
        <a:lstStyle/>
        <a:p>
          <a:r>
            <a:rPr lang="en-GB" b="0" i="0"/>
            <a:t>Leading indicators that can predict the outcome of a process</a:t>
          </a:r>
          <a:endParaRPr lang="en-US"/>
        </a:p>
      </dgm:t>
    </dgm:pt>
    <dgm:pt modelId="{1DE66DF4-7550-4ADB-B638-FB840D59C034}" type="parTrans" cxnId="{DBB21012-4AE2-40D1-B7F3-CFDAC69DB186}">
      <dgm:prSet/>
      <dgm:spPr/>
      <dgm:t>
        <a:bodyPr/>
        <a:lstStyle/>
        <a:p>
          <a:endParaRPr lang="en-US"/>
        </a:p>
      </dgm:t>
    </dgm:pt>
    <dgm:pt modelId="{4A5503D4-828F-4C35-A871-E8784007157D}" type="sibTrans" cxnId="{DBB21012-4AE2-40D1-B7F3-CFDAC69DB186}">
      <dgm:prSet/>
      <dgm:spPr/>
      <dgm:t>
        <a:bodyPr/>
        <a:lstStyle/>
        <a:p>
          <a:endParaRPr lang="en-US"/>
        </a:p>
      </dgm:t>
    </dgm:pt>
    <dgm:pt modelId="{6D4CD284-E83B-46C0-B170-D7E45358CA0F}">
      <dgm:prSet/>
      <dgm:spPr/>
      <dgm:t>
        <a:bodyPr/>
        <a:lstStyle/>
        <a:p>
          <a:r>
            <a:rPr lang="en-GB" b="0" i="0"/>
            <a:t>Lagging indicators that present the success or failure post hoc</a:t>
          </a:r>
          <a:endParaRPr lang="en-US"/>
        </a:p>
      </dgm:t>
    </dgm:pt>
    <dgm:pt modelId="{C67B6467-74BF-4CD5-BD58-30F46DA31E1E}" type="parTrans" cxnId="{0BD86212-F824-4DA8-8B88-D64010C1E7A3}">
      <dgm:prSet/>
      <dgm:spPr/>
      <dgm:t>
        <a:bodyPr/>
        <a:lstStyle/>
        <a:p>
          <a:endParaRPr lang="en-US"/>
        </a:p>
      </dgm:t>
    </dgm:pt>
    <dgm:pt modelId="{CEF54D28-4CD9-44B3-B445-CCF3DF5812D7}" type="sibTrans" cxnId="{0BD86212-F824-4DA8-8B88-D64010C1E7A3}">
      <dgm:prSet/>
      <dgm:spPr/>
      <dgm:t>
        <a:bodyPr/>
        <a:lstStyle/>
        <a:p>
          <a:endParaRPr lang="en-US"/>
        </a:p>
      </dgm:t>
    </dgm:pt>
    <dgm:pt modelId="{A04490F3-EA12-400A-ABC4-CDA7154DA208}">
      <dgm:prSet/>
      <dgm:spPr/>
      <dgm:t>
        <a:bodyPr/>
        <a:lstStyle/>
        <a:p>
          <a:r>
            <a:rPr lang="en-GB" b="0" i="0"/>
            <a:t>Input indicators that measure the amount of resources consumed during the generation of the outcome</a:t>
          </a:r>
          <a:endParaRPr lang="en-US"/>
        </a:p>
      </dgm:t>
    </dgm:pt>
    <dgm:pt modelId="{DF15E4DA-3B44-47DB-81C9-74421AF9D782}" type="parTrans" cxnId="{152AE97A-F13F-45FC-B02C-3B05037C930E}">
      <dgm:prSet/>
      <dgm:spPr/>
      <dgm:t>
        <a:bodyPr/>
        <a:lstStyle/>
        <a:p>
          <a:endParaRPr lang="en-US"/>
        </a:p>
      </dgm:t>
    </dgm:pt>
    <dgm:pt modelId="{39C3FA26-2302-484B-A6CE-93D127F51D56}" type="sibTrans" cxnId="{152AE97A-F13F-45FC-B02C-3B05037C930E}">
      <dgm:prSet/>
      <dgm:spPr/>
      <dgm:t>
        <a:bodyPr/>
        <a:lstStyle/>
        <a:p>
          <a:endParaRPr lang="en-US"/>
        </a:p>
      </dgm:t>
    </dgm:pt>
    <dgm:pt modelId="{703EA47B-1CA2-4C66-94D2-7BE20F06B953}">
      <dgm:prSet/>
      <dgm:spPr/>
      <dgm:t>
        <a:bodyPr/>
        <a:lstStyle/>
        <a:p>
          <a:r>
            <a:rPr lang="en-GB" b="0" i="0"/>
            <a:t>Process indicators that represent the efficiency or the productivity of the process</a:t>
          </a:r>
          <a:endParaRPr lang="en-US"/>
        </a:p>
      </dgm:t>
    </dgm:pt>
    <dgm:pt modelId="{F1367F61-BBE1-4E42-9D7D-CCE68515757D}" type="parTrans" cxnId="{EF671DF1-C671-43B9-BEF5-F9C3ED74296E}">
      <dgm:prSet/>
      <dgm:spPr/>
      <dgm:t>
        <a:bodyPr/>
        <a:lstStyle/>
        <a:p>
          <a:endParaRPr lang="en-US"/>
        </a:p>
      </dgm:t>
    </dgm:pt>
    <dgm:pt modelId="{D0D215C1-9A0C-4681-B85A-E668F7872A7F}" type="sibTrans" cxnId="{EF671DF1-C671-43B9-BEF5-F9C3ED74296E}">
      <dgm:prSet/>
      <dgm:spPr/>
      <dgm:t>
        <a:bodyPr/>
        <a:lstStyle/>
        <a:p>
          <a:endParaRPr lang="en-US"/>
        </a:p>
      </dgm:t>
    </dgm:pt>
    <dgm:pt modelId="{A9FF2980-A6A2-442C-AB7E-EBBE84633347}">
      <dgm:prSet/>
      <dgm:spPr/>
      <dgm:t>
        <a:bodyPr/>
        <a:lstStyle/>
        <a:p>
          <a:r>
            <a:rPr lang="en-GB" b="0" i="0"/>
            <a:t>Output indicators that reflect the outcome or results of the process activities</a:t>
          </a:r>
          <a:endParaRPr lang="en-US"/>
        </a:p>
      </dgm:t>
    </dgm:pt>
    <dgm:pt modelId="{58A9405C-8835-4C4E-85D4-17E82D0E95D0}" type="parTrans" cxnId="{28DAE8D5-06B3-449E-9368-8C6BE975A3A4}">
      <dgm:prSet/>
      <dgm:spPr/>
      <dgm:t>
        <a:bodyPr/>
        <a:lstStyle/>
        <a:p>
          <a:endParaRPr lang="en-US"/>
        </a:p>
      </dgm:t>
    </dgm:pt>
    <dgm:pt modelId="{06657DB1-C261-4426-9836-EBF55BDA656F}" type="sibTrans" cxnId="{28DAE8D5-06B3-449E-9368-8C6BE975A3A4}">
      <dgm:prSet/>
      <dgm:spPr/>
      <dgm:t>
        <a:bodyPr/>
        <a:lstStyle/>
        <a:p>
          <a:endParaRPr lang="en-US"/>
        </a:p>
      </dgm:t>
    </dgm:pt>
    <dgm:pt modelId="{323AD730-9509-4E41-91BC-F05FA7D61B01}">
      <dgm:prSet/>
      <dgm:spPr/>
      <dgm:t>
        <a:bodyPr/>
        <a:lstStyle/>
        <a:p>
          <a:r>
            <a:rPr lang="en-GB" b="0" i="0"/>
            <a:t>Practical indicators that interface with existing firm processes.</a:t>
          </a:r>
          <a:endParaRPr lang="en-US"/>
        </a:p>
      </dgm:t>
    </dgm:pt>
    <dgm:pt modelId="{69E7E719-6665-4821-9AC3-8E7ED71818DF}" type="parTrans" cxnId="{1EC10328-1D7A-4011-8670-7FDF9F9CD202}">
      <dgm:prSet/>
      <dgm:spPr/>
      <dgm:t>
        <a:bodyPr/>
        <a:lstStyle/>
        <a:p>
          <a:endParaRPr lang="en-US"/>
        </a:p>
      </dgm:t>
    </dgm:pt>
    <dgm:pt modelId="{FAF48F23-97BF-4B68-B075-44A534C74D3C}" type="sibTrans" cxnId="{1EC10328-1D7A-4011-8670-7FDF9F9CD202}">
      <dgm:prSet/>
      <dgm:spPr/>
      <dgm:t>
        <a:bodyPr/>
        <a:lstStyle/>
        <a:p>
          <a:endParaRPr lang="en-US"/>
        </a:p>
      </dgm:t>
    </dgm:pt>
    <dgm:pt modelId="{73D05768-6ED4-42F5-962B-6A26A85BEC04}">
      <dgm:prSet/>
      <dgm:spPr/>
      <dgm:t>
        <a:bodyPr/>
        <a:lstStyle/>
        <a:p>
          <a:r>
            <a:rPr lang="en-GB" b="0" i="0"/>
            <a:t>Directional indicators specifying whether or not a firm is getting better.</a:t>
          </a:r>
          <a:endParaRPr lang="en-US"/>
        </a:p>
      </dgm:t>
    </dgm:pt>
    <dgm:pt modelId="{0EBB9B35-C232-4CB6-B71D-F380A96A9032}" type="parTrans" cxnId="{8C5DF93D-80C5-42F4-A876-48AC15E9757B}">
      <dgm:prSet/>
      <dgm:spPr/>
      <dgm:t>
        <a:bodyPr/>
        <a:lstStyle/>
        <a:p>
          <a:endParaRPr lang="en-US"/>
        </a:p>
      </dgm:t>
    </dgm:pt>
    <dgm:pt modelId="{AFE847E8-B16F-4D15-AC8B-27B88C18E505}" type="sibTrans" cxnId="{8C5DF93D-80C5-42F4-A876-48AC15E9757B}">
      <dgm:prSet/>
      <dgm:spPr/>
      <dgm:t>
        <a:bodyPr/>
        <a:lstStyle/>
        <a:p>
          <a:endParaRPr lang="en-US"/>
        </a:p>
      </dgm:t>
    </dgm:pt>
    <dgm:pt modelId="{CFAD33DF-E519-4417-80DD-3CD51AABCBCD}">
      <dgm:prSet/>
      <dgm:spPr/>
      <dgm:t>
        <a:bodyPr/>
        <a:lstStyle/>
        <a:p>
          <a:r>
            <a:rPr lang="en-GB" b="0" i="0"/>
            <a:t>Actionable indicators are sufficiently in a firm's control to effect change.</a:t>
          </a:r>
          <a:endParaRPr lang="en-US"/>
        </a:p>
      </dgm:t>
    </dgm:pt>
    <dgm:pt modelId="{CA0543CF-2F11-40CD-B1F9-A9E0D028F2E6}" type="parTrans" cxnId="{6D17EF9F-6416-41BD-B508-D11898F1DFD2}">
      <dgm:prSet/>
      <dgm:spPr/>
      <dgm:t>
        <a:bodyPr/>
        <a:lstStyle/>
        <a:p>
          <a:endParaRPr lang="en-US"/>
        </a:p>
      </dgm:t>
    </dgm:pt>
    <dgm:pt modelId="{A70B6F44-9612-41CF-B444-985B93D177F8}" type="sibTrans" cxnId="{6D17EF9F-6416-41BD-B508-D11898F1DFD2}">
      <dgm:prSet/>
      <dgm:spPr/>
      <dgm:t>
        <a:bodyPr/>
        <a:lstStyle/>
        <a:p>
          <a:endParaRPr lang="en-US"/>
        </a:p>
      </dgm:t>
    </dgm:pt>
    <dgm:pt modelId="{CED5562C-91FA-47B1-8341-51BBE1A0453E}">
      <dgm:prSet/>
      <dgm:spPr/>
      <dgm:t>
        <a:bodyPr/>
        <a:lstStyle/>
        <a:p>
          <a:r>
            <a:rPr lang="en-GB" b="0" i="0"/>
            <a:t>Financial indicators used in performance measurement</a:t>
          </a:r>
          <a:endParaRPr lang="en-US"/>
        </a:p>
      </dgm:t>
    </dgm:pt>
    <dgm:pt modelId="{22DBD3A1-8D4E-4C21-B0C6-45654E081A59}" type="parTrans" cxnId="{03B5F9FC-0C43-42E0-AF4A-D68C44401616}">
      <dgm:prSet/>
      <dgm:spPr/>
      <dgm:t>
        <a:bodyPr/>
        <a:lstStyle/>
        <a:p>
          <a:endParaRPr lang="en-US"/>
        </a:p>
      </dgm:t>
    </dgm:pt>
    <dgm:pt modelId="{A9C0755B-7929-4657-93AB-DEC1510FCFC0}" type="sibTrans" cxnId="{03B5F9FC-0C43-42E0-AF4A-D68C44401616}">
      <dgm:prSet/>
      <dgm:spPr/>
      <dgm:t>
        <a:bodyPr/>
        <a:lstStyle/>
        <a:p>
          <a:endParaRPr lang="en-US"/>
        </a:p>
      </dgm:t>
    </dgm:pt>
    <dgm:pt modelId="{1C085F77-4867-4B2E-B89C-A4CA0667EA31}" type="pres">
      <dgm:prSet presAssocID="{4AE11AA9-A4D0-40AE-A852-78747FD76399}" presName="diagram" presStyleCnt="0">
        <dgm:presLayoutVars>
          <dgm:dir/>
          <dgm:resizeHandles val="exact"/>
        </dgm:presLayoutVars>
      </dgm:prSet>
      <dgm:spPr/>
    </dgm:pt>
    <dgm:pt modelId="{8CD6AD84-C4A6-4E14-8478-99EA17917B1A}" type="pres">
      <dgm:prSet presAssocID="{D465E84D-21B1-46FC-9E3A-9C32A29CF6BB}" presName="node" presStyleLbl="node1" presStyleIdx="0" presStyleCnt="11" custLinFactNeighborY="-2389">
        <dgm:presLayoutVars>
          <dgm:bulletEnabled val="1"/>
        </dgm:presLayoutVars>
      </dgm:prSet>
      <dgm:spPr/>
    </dgm:pt>
    <dgm:pt modelId="{24D0B04B-907F-4E6D-8B6E-5B1A04145CC7}" type="pres">
      <dgm:prSet presAssocID="{B1B60BBE-93F7-4248-A767-67A35657D08D}" presName="sibTrans" presStyleCnt="0"/>
      <dgm:spPr/>
    </dgm:pt>
    <dgm:pt modelId="{8CBA7BC8-0BBA-439C-84FE-E0D243C9F0B1}" type="pres">
      <dgm:prSet presAssocID="{453B3956-4B6B-43BD-B681-B6A6E4A38D36}" presName="node" presStyleLbl="node1" presStyleIdx="1" presStyleCnt="11">
        <dgm:presLayoutVars>
          <dgm:bulletEnabled val="1"/>
        </dgm:presLayoutVars>
      </dgm:prSet>
      <dgm:spPr/>
    </dgm:pt>
    <dgm:pt modelId="{26E9BB40-AA05-4A51-B139-864F094DAF48}" type="pres">
      <dgm:prSet presAssocID="{ADB8937D-2324-42F1-9DE2-154FD34543EA}" presName="sibTrans" presStyleCnt="0"/>
      <dgm:spPr/>
    </dgm:pt>
    <dgm:pt modelId="{3741F822-0802-4C87-AA57-E10552A98582}" type="pres">
      <dgm:prSet presAssocID="{858B67C6-2EEC-452E-85D4-FFCC3E7C1E40}" presName="node" presStyleLbl="node1" presStyleIdx="2" presStyleCnt="11">
        <dgm:presLayoutVars>
          <dgm:bulletEnabled val="1"/>
        </dgm:presLayoutVars>
      </dgm:prSet>
      <dgm:spPr/>
    </dgm:pt>
    <dgm:pt modelId="{35250C3A-5BBB-44DB-9176-50883A45FD47}" type="pres">
      <dgm:prSet presAssocID="{4A5503D4-828F-4C35-A871-E8784007157D}" presName="sibTrans" presStyleCnt="0"/>
      <dgm:spPr/>
    </dgm:pt>
    <dgm:pt modelId="{C1477100-590A-4E32-9DA6-837EF7DB81DF}" type="pres">
      <dgm:prSet presAssocID="{6D4CD284-E83B-46C0-B170-D7E45358CA0F}" presName="node" presStyleLbl="node1" presStyleIdx="3" presStyleCnt="11">
        <dgm:presLayoutVars>
          <dgm:bulletEnabled val="1"/>
        </dgm:presLayoutVars>
      </dgm:prSet>
      <dgm:spPr/>
    </dgm:pt>
    <dgm:pt modelId="{0C782A00-82E3-4612-82E3-C767265662F6}" type="pres">
      <dgm:prSet presAssocID="{CEF54D28-4CD9-44B3-B445-CCF3DF5812D7}" presName="sibTrans" presStyleCnt="0"/>
      <dgm:spPr/>
    </dgm:pt>
    <dgm:pt modelId="{EC7CBE5F-B7C6-450E-B690-9ABBCC850AAA}" type="pres">
      <dgm:prSet presAssocID="{A04490F3-EA12-400A-ABC4-CDA7154DA208}" presName="node" presStyleLbl="node1" presStyleIdx="4" presStyleCnt="11">
        <dgm:presLayoutVars>
          <dgm:bulletEnabled val="1"/>
        </dgm:presLayoutVars>
      </dgm:prSet>
      <dgm:spPr/>
    </dgm:pt>
    <dgm:pt modelId="{F3391DFA-BBA2-444D-B6E5-AFEBB9F1F7BB}" type="pres">
      <dgm:prSet presAssocID="{39C3FA26-2302-484B-A6CE-93D127F51D56}" presName="sibTrans" presStyleCnt="0"/>
      <dgm:spPr/>
    </dgm:pt>
    <dgm:pt modelId="{A7096ED1-7EBD-4459-8726-5D038CD7A00A}" type="pres">
      <dgm:prSet presAssocID="{703EA47B-1CA2-4C66-94D2-7BE20F06B953}" presName="node" presStyleLbl="node1" presStyleIdx="5" presStyleCnt="11">
        <dgm:presLayoutVars>
          <dgm:bulletEnabled val="1"/>
        </dgm:presLayoutVars>
      </dgm:prSet>
      <dgm:spPr/>
    </dgm:pt>
    <dgm:pt modelId="{B00610FE-C32A-4BAD-A868-8F34A13568C6}" type="pres">
      <dgm:prSet presAssocID="{D0D215C1-9A0C-4681-B85A-E668F7872A7F}" presName="sibTrans" presStyleCnt="0"/>
      <dgm:spPr/>
    </dgm:pt>
    <dgm:pt modelId="{65E0D06A-CB38-4B5C-B837-32E7F7C41744}" type="pres">
      <dgm:prSet presAssocID="{A9FF2980-A6A2-442C-AB7E-EBBE84633347}" presName="node" presStyleLbl="node1" presStyleIdx="6" presStyleCnt="11">
        <dgm:presLayoutVars>
          <dgm:bulletEnabled val="1"/>
        </dgm:presLayoutVars>
      </dgm:prSet>
      <dgm:spPr/>
    </dgm:pt>
    <dgm:pt modelId="{EEBCF55F-6638-48D6-9932-E684BDD1C186}" type="pres">
      <dgm:prSet presAssocID="{06657DB1-C261-4426-9836-EBF55BDA656F}" presName="sibTrans" presStyleCnt="0"/>
      <dgm:spPr/>
    </dgm:pt>
    <dgm:pt modelId="{E0CF7347-BAD8-45B1-9CC7-834A89A39E25}" type="pres">
      <dgm:prSet presAssocID="{323AD730-9509-4E41-91BC-F05FA7D61B01}" presName="node" presStyleLbl="node1" presStyleIdx="7" presStyleCnt="11">
        <dgm:presLayoutVars>
          <dgm:bulletEnabled val="1"/>
        </dgm:presLayoutVars>
      </dgm:prSet>
      <dgm:spPr/>
    </dgm:pt>
    <dgm:pt modelId="{E84514FF-F38B-4F01-9F1A-C7270A0A29E2}" type="pres">
      <dgm:prSet presAssocID="{FAF48F23-97BF-4B68-B075-44A534C74D3C}" presName="sibTrans" presStyleCnt="0"/>
      <dgm:spPr/>
    </dgm:pt>
    <dgm:pt modelId="{04FC49E4-A71B-4C38-B076-725C19308EA8}" type="pres">
      <dgm:prSet presAssocID="{73D05768-6ED4-42F5-962B-6A26A85BEC04}" presName="node" presStyleLbl="node1" presStyleIdx="8" presStyleCnt="11">
        <dgm:presLayoutVars>
          <dgm:bulletEnabled val="1"/>
        </dgm:presLayoutVars>
      </dgm:prSet>
      <dgm:spPr/>
    </dgm:pt>
    <dgm:pt modelId="{B448BECE-27E8-43A1-B189-3E1D8B0CF857}" type="pres">
      <dgm:prSet presAssocID="{AFE847E8-B16F-4D15-AC8B-27B88C18E505}" presName="sibTrans" presStyleCnt="0"/>
      <dgm:spPr/>
    </dgm:pt>
    <dgm:pt modelId="{709FDA4C-360B-42A3-8E9C-9907702EBAFE}" type="pres">
      <dgm:prSet presAssocID="{CFAD33DF-E519-4417-80DD-3CD51AABCBCD}" presName="node" presStyleLbl="node1" presStyleIdx="9" presStyleCnt="11">
        <dgm:presLayoutVars>
          <dgm:bulletEnabled val="1"/>
        </dgm:presLayoutVars>
      </dgm:prSet>
      <dgm:spPr/>
    </dgm:pt>
    <dgm:pt modelId="{6D327830-C154-491A-9E76-036DD7CB210E}" type="pres">
      <dgm:prSet presAssocID="{A70B6F44-9612-41CF-B444-985B93D177F8}" presName="sibTrans" presStyleCnt="0"/>
      <dgm:spPr/>
    </dgm:pt>
    <dgm:pt modelId="{F9AD1F8D-D530-4057-BB5A-11DEEAFA61E5}" type="pres">
      <dgm:prSet presAssocID="{CED5562C-91FA-47B1-8341-51BBE1A0453E}" presName="node" presStyleLbl="node1" presStyleIdx="10" presStyleCnt="11">
        <dgm:presLayoutVars>
          <dgm:bulletEnabled val="1"/>
        </dgm:presLayoutVars>
      </dgm:prSet>
      <dgm:spPr/>
    </dgm:pt>
  </dgm:ptLst>
  <dgm:cxnLst>
    <dgm:cxn modelId="{FFEEA90C-3A40-4A53-B77A-75B692224113}" type="presOf" srcId="{CFAD33DF-E519-4417-80DD-3CD51AABCBCD}" destId="{709FDA4C-360B-42A3-8E9C-9907702EBAFE}" srcOrd="0" destOrd="0" presId="urn:microsoft.com/office/officeart/2005/8/layout/default"/>
    <dgm:cxn modelId="{DBB21012-4AE2-40D1-B7F3-CFDAC69DB186}" srcId="{4AE11AA9-A4D0-40AE-A852-78747FD76399}" destId="{858B67C6-2EEC-452E-85D4-FFCC3E7C1E40}" srcOrd="2" destOrd="0" parTransId="{1DE66DF4-7550-4ADB-B638-FB840D59C034}" sibTransId="{4A5503D4-828F-4C35-A871-E8784007157D}"/>
    <dgm:cxn modelId="{0BD86212-F824-4DA8-8B88-D64010C1E7A3}" srcId="{4AE11AA9-A4D0-40AE-A852-78747FD76399}" destId="{6D4CD284-E83B-46C0-B170-D7E45358CA0F}" srcOrd="3" destOrd="0" parTransId="{C67B6467-74BF-4CD5-BD58-30F46DA31E1E}" sibTransId="{CEF54D28-4CD9-44B3-B445-CCF3DF5812D7}"/>
    <dgm:cxn modelId="{EBA10C14-BBC1-40FF-BD3C-C48EF2342D26}" type="presOf" srcId="{4AE11AA9-A4D0-40AE-A852-78747FD76399}" destId="{1C085F77-4867-4B2E-B89C-A4CA0667EA31}" srcOrd="0" destOrd="0" presId="urn:microsoft.com/office/officeart/2005/8/layout/default"/>
    <dgm:cxn modelId="{E512C824-6E9C-40B3-8824-B60F70274237}" type="presOf" srcId="{453B3956-4B6B-43BD-B681-B6A6E4A38D36}" destId="{8CBA7BC8-0BBA-439C-84FE-E0D243C9F0B1}" srcOrd="0" destOrd="0" presId="urn:microsoft.com/office/officeart/2005/8/layout/default"/>
    <dgm:cxn modelId="{1EC10328-1D7A-4011-8670-7FDF9F9CD202}" srcId="{4AE11AA9-A4D0-40AE-A852-78747FD76399}" destId="{323AD730-9509-4E41-91BC-F05FA7D61B01}" srcOrd="7" destOrd="0" parTransId="{69E7E719-6665-4821-9AC3-8E7ED71818DF}" sibTransId="{FAF48F23-97BF-4B68-B075-44A534C74D3C}"/>
    <dgm:cxn modelId="{42007829-702A-47D4-A317-8835F0D9392C}" type="presOf" srcId="{73D05768-6ED4-42F5-962B-6A26A85BEC04}" destId="{04FC49E4-A71B-4C38-B076-725C19308EA8}" srcOrd="0" destOrd="0" presId="urn:microsoft.com/office/officeart/2005/8/layout/default"/>
    <dgm:cxn modelId="{4FFFF636-0158-4794-BCBC-602DFB197CA1}" type="presOf" srcId="{6D4CD284-E83B-46C0-B170-D7E45358CA0F}" destId="{C1477100-590A-4E32-9DA6-837EF7DB81DF}" srcOrd="0" destOrd="0" presId="urn:microsoft.com/office/officeart/2005/8/layout/default"/>
    <dgm:cxn modelId="{8C5DF93D-80C5-42F4-A876-48AC15E9757B}" srcId="{4AE11AA9-A4D0-40AE-A852-78747FD76399}" destId="{73D05768-6ED4-42F5-962B-6A26A85BEC04}" srcOrd="8" destOrd="0" parTransId="{0EBB9B35-C232-4CB6-B71D-F380A96A9032}" sibTransId="{AFE847E8-B16F-4D15-AC8B-27B88C18E505}"/>
    <dgm:cxn modelId="{98022A5D-A375-4398-AD68-E4D627F2AE4A}" type="presOf" srcId="{858B67C6-2EEC-452E-85D4-FFCC3E7C1E40}" destId="{3741F822-0802-4C87-AA57-E10552A98582}" srcOrd="0" destOrd="0" presId="urn:microsoft.com/office/officeart/2005/8/layout/default"/>
    <dgm:cxn modelId="{BCDB1046-26CA-44F1-AEB6-6C9C08ACC922}" type="presOf" srcId="{A9FF2980-A6A2-442C-AB7E-EBBE84633347}" destId="{65E0D06A-CB38-4B5C-B837-32E7F7C41744}" srcOrd="0" destOrd="0" presId="urn:microsoft.com/office/officeart/2005/8/layout/default"/>
    <dgm:cxn modelId="{152AE97A-F13F-45FC-B02C-3B05037C930E}" srcId="{4AE11AA9-A4D0-40AE-A852-78747FD76399}" destId="{A04490F3-EA12-400A-ABC4-CDA7154DA208}" srcOrd="4" destOrd="0" parTransId="{DF15E4DA-3B44-47DB-81C9-74421AF9D782}" sibTransId="{39C3FA26-2302-484B-A6CE-93D127F51D56}"/>
    <dgm:cxn modelId="{E7F9AA94-10AF-420B-B762-1DC761F39DF2}" type="presOf" srcId="{CED5562C-91FA-47B1-8341-51BBE1A0453E}" destId="{F9AD1F8D-D530-4057-BB5A-11DEEAFA61E5}" srcOrd="0" destOrd="0" presId="urn:microsoft.com/office/officeart/2005/8/layout/default"/>
    <dgm:cxn modelId="{6D17EF9F-6416-41BD-B508-D11898F1DFD2}" srcId="{4AE11AA9-A4D0-40AE-A852-78747FD76399}" destId="{CFAD33DF-E519-4417-80DD-3CD51AABCBCD}" srcOrd="9" destOrd="0" parTransId="{CA0543CF-2F11-40CD-B1F9-A9E0D028F2E6}" sibTransId="{A70B6F44-9612-41CF-B444-985B93D177F8}"/>
    <dgm:cxn modelId="{552415B3-B83E-41C0-BFEB-13AB36BA5C9A}" type="presOf" srcId="{323AD730-9509-4E41-91BC-F05FA7D61B01}" destId="{E0CF7347-BAD8-45B1-9CC7-834A89A39E25}" srcOrd="0" destOrd="0" presId="urn:microsoft.com/office/officeart/2005/8/layout/default"/>
    <dgm:cxn modelId="{61DE06BA-2BBF-4B4B-8AE4-55814EF2AC22}" type="presOf" srcId="{D465E84D-21B1-46FC-9E3A-9C32A29CF6BB}" destId="{8CD6AD84-C4A6-4E14-8478-99EA17917B1A}" srcOrd="0" destOrd="0" presId="urn:microsoft.com/office/officeart/2005/8/layout/default"/>
    <dgm:cxn modelId="{8F5069CD-A798-426F-89B7-99F12E1412C1}" type="presOf" srcId="{703EA47B-1CA2-4C66-94D2-7BE20F06B953}" destId="{A7096ED1-7EBD-4459-8726-5D038CD7A00A}" srcOrd="0" destOrd="0" presId="urn:microsoft.com/office/officeart/2005/8/layout/default"/>
    <dgm:cxn modelId="{28DAE8D5-06B3-449E-9368-8C6BE975A3A4}" srcId="{4AE11AA9-A4D0-40AE-A852-78747FD76399}" destId="{A9FF2980-A6A2-442C-AB7E-EBBE84633347}" srcOrd="6" destOrd="0" parTransId="{58A9405C-8835-4C4E-85D4-17E82D0E95D0}" sibTransId="{06657DB1-C261-4426-9836-EBF55BDA656F}"/>
    <dgm:cxn modelId="{AF9219DD-5D1C-4E88-B80B-0D867845F76C}" srcId="{4AE11AA9-A4D0-40AE-A852-78747FD76399}" destId="{453B3956-4B6B-43BD-B681-B6A6E4A38D36}" srcOrd="1" destOrd="0" parTransId="{79FFFBA4-FA9A-41A7-A67B-770B7D5B392E}" sibTransId="{ADB8937D-2324-42F1-9DE2-154FD34543EA}"/>
    <dgm:cxn modelId="{A2BD59EB-90E6-49D2-83B8-F038CDFB7BD3}" srcId="{4AE11AA9-A4D0-40AE-A852-78747FD76399}" destId="{D465E84D-21B1-46FC-9E3A-9C32A29CF6BB}" srcOrd="0" destOrd="0" parTransId="{DFCCD229-56E7-4383-9BED-28A4EBB57075}" sibTransId="{B1B60BBE-93F7-4248-A767-67A35657D08D}"/>
    <dgm:cxn modelId="{EF671DF1-C671-43B9-BEF5-F9C3ED74296E}" srcId="{4AE11AA9-A4D0-40AE-A852-78747FD76399}" destId="{703EA47B-1CA2-4C66-94D2-7BE20F06B953}" srcOrd="5" destOrd="0" parTransId="{F1367F61-BBE1-4E42-9D7D-CCE68515757D}" sibTransId="{D0D215C1-9A0C-4681-B85A-E668F7872A7F}"/>
    <dgm:cxn modelId="{729188F4-5666-479E-9903-58B2E0C9ECF9}" type="presOf" srcId="{A04490F3-EA12-400A-ABC4-CDA7154DA208}" destId="{EC7CBE5F-B7C6-450E-B690-9ABBCC850AAA}" srcOrd="0" destOrd="0" presId="urn:microsoft.com/office/officeart/2005/8/layout/default"/>
    <dgm:cxn modelId="{03B5F9FC-0C43-42E0-AF4A-D68C44401616}" srcId="{4AE11AA9-A4D0-40AE-A852-78747FD76399}" destId="{CED5562C-91FA-47B1-8341-51BBE1A0453E}" srcOrd="10" destOrd="0" parTransId="{22DBD3A1-8D4E-4C21-B0C6-45654E081A59}" sibTransId="{A9C0755B-7929-4657-93AB-DEC1510FCFC0}"/>
    <dgm:cxn modelId="{3D3E9326-B2AF-4544-9A40-8DA0E6E6FFAD}" type="presParOf" srcId="{1C085F77-4867-4B2E-B89C-A4CA0667EA31}" destId="{8CD6AD84-C4A6-4E14-8478-99EA17917B1A}" srcOrd="0" destOrd="0" presId="urn:microsoft.com/office/officeart/2005/8/layout/default"/>
    <dgm:cxn modelId="{DCF467D6-5614-4512-99EC-2E720D5CD4BD}" type="presParOf" srcId="{1C085F77-4867-4B2E-B89C-A4CA0667EA31}" destId="{24D0B04B-907F-4E6D-8B6E-5B1A04145CC7}" srcOrd="1" destOrd="0" presId="urn:microsoft.com/office/officeart/2005/8/layout/default"/>
    <dgm:cxn modelId="{BCF1B6F2-DB81-43F9-A88E-0CDA4D9112E2}" type="presParOf" srcId="{1C085F77-4867-4B2E-B89C-A4CA0667EA31}" destId="{8CBA7BC8-0BBA-439C-84FE-E0D243C9F0B1}" srcOrd="2" destOrd="0" presId="urn:microsoft.com/office/officeart/2005/8/layout/default"/>
    <dgm:cxn modelId="{2F7D76E5-98F8-488D-B76B-83595E0068AD}" type="presParOf" srcId="{1C085F77-4867-4B2E-B89C-A4CA0667EA31}" destId="{26E9BB40-AA05-4A51-B139-864F094DAF48}" srcOrd="3" destOrd="0" presId="urn:microsoft.com/office/officeart/2005/8/layout/default"/>
    <dgm:cxn modelId="{C7B4BA05-F691-46E6-9644-3FBE36784DC7}" type="presParOf" srcId="{1C085F77-4867-4B2E-B89C-A4CA0667EA31}" destId="{3741F822-0802-4C87-AA57-E10552A98582}" srcOrd="4" destOrd="0" presId="urn:microsoft.com/office/officeart/2005/8/layout/default"/>
    <dgm:cxn modelId="{90FDE994-ECA7-48B8-857D-B41EE89B1AB1}" type="presParOf" srcId="{1C085F77-4867-4B2E-B89C-A4CA0667EA31}" destId="{35250C3A-5BBB-44DB-9176-50883A45FD47}" srcOrd="5" destOrd="0" presId="urn:microsoft.com/office/officeart/2005/8/layout/default"/>
    <dgm:cxn modelId="{49D4DCF1-1952-4C07-83F4-7A64B5014723}" type="presParOf" srcId="{1C085F77-4867-4B2E-B89C-A4CA0667EA31}" destId="{C1477100-590A-4E32-9DA6-837EF7DB81DF}" srcOrd="6" destOrd="0" presId="urn:microsoft.com/office/officeart/2005/8/layout/default"/>
    <dgm:cxn modelId="{F4CBCAA1-CB51-449D-8E6E-EA8F1EBBB913}" type="presParOf" srcId="{1C085F77-4867-4B2E-B89C-A4CA0667EA31}" destId="{0C782A00-82E3-4612-82E3-C767265662F6}" srcOrd="7" destOrd="0" presId="urn:microsoft.com/office/officeart/2005/8/layout/default"/>
    <dgm:cxn modelId="{3532A343-15AF-491C-9926-26AB62015C89}" type="presParOf" srcId="{1C085F77-4867-4B2E-B89C-A4CA0667EA31}" destId="{EC7CBE5F-B7C6-450E-B690-9ABBCC850AAA}" srcOrd="8" destOrd="0" presId="urn:microsoft.com/office/officeart/2005/8/layout/default"/>
    <dgm:cxn modelId="{26404777-02B8-4D57-89FB-2FA5B8526F78}" type="presParOf" srcId="{1C085F77-4867-4B2E-B89C-A4CA0667EA31}" destId="{F3391DFA-BBA2-444D-B6E5-AFEBB9F1F7BB}" srcOrd="9" destOrd="0" presId="urn:microsoft.com/office/officeart/2005/8/layout/default"/>
    <dgm:cxn modelId="{867C645E-4174-4ACB-B420-8133477E2C9F}" type="presParOf" srcId="{1C085F77-4867-4B2E-B89C-A4CA0667EA31}" destId="{A7096ED1-7EBD-4459-8726-5D038CD7A00A}" srcOrd="10" destOrd="0" presId="urn:microsoft.com/office/officeart/2005/8/layout/default"/>
    <dgm:cxn modelId="{68B773D2-CC0F-46CF-AAE5-B4CE27A0DA30}" type="presParOf" srcId="{1C085F77-4867-4B2E-B89C-A4CA0667EA31}" destId="{B00610FE-C32A-4BAD-A868-8F34A13568C6}" srcOrd="11" destOrd="0" presId="urn:microsoft.com/office/officeart/2005/8/layout/default"/>
    <dgm:cxn modelId="{1E89ED41-49FF-459A-95A7-5DEB786A8893}" type="presParOf" srcId="{1C085F77-4867-4B2E-B89C-A4CA0667EA31}" destId="{65E0D06A-CB38-4B5C-B837-32E7F7C41744}" srcOrd="12" destOrd="0" presId="urn:microsoft.com/office/officeart/2005/8/layout/default"/>
    <dgm:cxn modelId="{3BCDE647-21ED-4EAB-B868-A3709BF98FF7}" type="presParOf" srcId="{1C085F77-4867-4B2E-B89C-A4CA0667EA31}" destId="{EEBCF55F-6638-48D6-9932-E684BDD1C186}" srcOrd="13" destOrd="0" presId="urn:microsoft.com/office/officeart/2005/8/layout/default"/>
    <dgm:cxn modelId="{8D11CFEA-8AFB-4386-9958-1F67D7E4BA08}" type="presParOf" srcId="{1C085F77-4867-4B2E-B89C-A4CA0667EA31}" destId="{E0CF7347-BAD8-45B1-9CC7-834A89A39E25}" srcOrd="14" destOrd="0" presId="urn:microsoft.com/office/officeart/2005/8/layout/default"/>
    <dgm:cxn modelId="{9958266D-38D8-4401-94E8-5FA1E4369A31}" type="presParOf" srcId="{1C085F77-4867-4B2E-B89C-A4CA0667EA31}" destId="{E84514FF-F38B-4F01-9F1A-C7270A0A29E2}" srcOrd="15" destOrd="0" presId="urn:microsoft.com/office/officeart/2005/8/layout/default"/>
    <dgm:cxn modelId="{6C29910C-66F7-46F6-B6DE-C7B5A2693DD2}" type="presParOf" srcId="{1C085F77-4867-4B2E-B89C-A4CA0667EA31}" destId="{04FC49E4-A71B-4C38-B076-725C19308EA8}" srcOrd="16" destOrd="0" presId="urn:microsoft.com/office/officeart/2005/8/layout/default"/>
    <dgm:cxn modelId="{5CE227B1-BAD2-4728-8606-FB369CD2F520}" type="presParOf" srcId="{1C085F77-4867-4B2E-B89C-A4CA0667EA31}" destId="{B448BECE-27E8-43A1-B189-3E1D8B0CF857}" srcOrd="17" destOrd="0" presId="urn:microsoft.com/office/officeart/2005/8/layout/default"/>
    <dgm:cxn modelId="{AF3127C7-B1BB-48F9-B10E-96514A7BCBCF}" type="presParOf" srcId="{1C085F77-4867-4B2E-B89C-A4CA0667EA31}" destId="{709FDA4C-360B-42A3-8E9C-9907702EBAFE}" srcOrd="18" destOrd="0" presId="urn:microsoft.com/office/officeart/2005/8/layout/default"/>
    <dgm:cxn modelId="{967D67A3-142B-445D-929D-946661A4F808}" type="presParOf" srcId="{1C085F77-4867-4B2E-B89C-A4CA0667EA31}" destId="{6D327830-C154-491A-9E76-036DD7CB210E}" srcOrd="19" destOrd="0" presId="urn:microsoft.com/office/officeart/2005/8/layout/default"/>
    <dgm:cxn modelId="{C186A95B-208A-4723-AF53-7AAF72A06A04}" type="presParOf" srcId="{1C085F77-4867-4B2E-B89C-A4CA0667EA31}" destId="{F9AD1F8D-D530-4057-BB5A-11DEEAFA61E5}"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F5029C8-35BC-45A8-AAAF-EDC695F9140F}"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78D4F70C-351F-4C3B-BC74-8D20D080E8D9}">
      <dgm:prSet/>
      <dgm:spPr/>
      <dgm:t>
        <a:bodyPr/>
        <a:lstStyle/>
        <a:p>
          <a:r>
            <a:rPr lang="en-GB"/>
            <a:t>OBJECTIVES</a:t>
          </a:r>
          <a:endParaRPr lang="en-US"/>
        </a:p>
      </dgm:t>
    </dgm:pt>
    <dgm:pt modelId="{CAB02AD9-49CE-47DA-B852-453416EC47F1}" type="parTrans" cxnId="{F6908A8C-C2E9-4C63-BB58-35D15F5DF0AA}">
      <dgm:prSet/>
      <dgm:spPr/>
      <dgm:t>
        <a:bodyPr/>
        <a:lstStyle/>
        <a:p>
          <a:endParaRPr lang="en-US"/>
        </a:p>
      </dgm:t>
    </dgm:pt>
    <dgm:pt modelId="{05EE64D3-5E82-4491-AD70-B260C866E865}" type="sibTrans" cxnId="{F6908A8C-C2E9-4C63-BB58-35D15F5DF0AA}">
      <dgm:prSet/>
      <dgm:spPr/>
      <dgm:t>
        <a:bodyPr/>
        <a:lstStyle/>
        <a:p>
          <a:endParaRPr lang="en-US"/>
        </a:p>
      </dgm:t>
    </dgm:pt>
    <dgm:pt modelId="{5CA5D27B-9354-46A5-85F5-ED2B4DDB1C87}">
      <dgm:prSet/>
      <dgm:spPr/>
      <dgm:t>
        <a:bodyPr/>
        <a:lstStyle/>
        <a:p>
          <a:r>
            <a:rPr lang="en-GB" dirty="0"/>
            <a:t>RECORD</a:t>
          </a:r>
          <a:endParaRPr lang="en-US" dirty="0"/>
        </a:p>
      </dgm:t>
    </dgm:pt>
    <dgm:pt modelId="{A39C0278-7C3B-4A58-808C-DB480DA61269}" type="parTrans" cxnId="{51ECF529-681C-47B8-83CC-B9BFE18E1C9C}">
      <dgm:prSet/>
      <dgm:spPr/>
      <dgm:t>
        <a:bodyPr/>
        <a:lstStyle/>
        <a:p>
          <a:endParaRPr lang="en-US"/>
        </a:p>
      </dgm:t>
    </dgm:pt>
    <dgm:pt modelId="{6DD2BDAF-C532-4D50-8DB0-EE3171B93FCF}" type="sibTrans" cxnId="{51ECF529-681C-47B8-83CC-B9BFE18E1C9C}">
      <dgm:prSet/>
      <dgm:spPr/>
      <dgm:t>
        <a:bodyPr/>
        <a:lstStyle/>
        <a:p>
          <a:endParaRPr lang="en-US"/>
        </a:p>
      </dgm:t>
    </dgm:pt>
    <dgm:pt modelId="{384111BB-747F-41D9-8530-929A06791703}">
      <dgm:prSet/>
      <dgm:spPr/>
      <dgm:t>
        <a:bodyPr/>
        <a:lstStyle/>
        <a:p>
          <a:r>
            <a:rPr lang="en-GB" dirty="0"/>
            <a:t>CLASSIFY</a:t>
          </a:r>
          <a:endParaRPr lang="en-US" dirty="0"/>
        </a:p>
      </dgm:t>
    </dgm:pt>
    <dgm:pt modelId="{31A76984-24B0-48D1-B525-10E52935A73D}" type="parTrans" cxnId="{DAA01919-EF78-4EC0-A316-0524266BCB90}">
      <dgm:prSet/>
      <dgm:spPr/>
      <dgm:t>
        <a:bodyPr/>
        <a:lstStyle/>
        <a:p>
          <a:endParaRPr lang="en-US"/>
        </a:p>
      </dgm:t>
    </dgm:pt>
    <dgm:pt modelId="{E3AB05A6-6D8D-4138-9DCB-8C134E82DB6B}" type="sibTrans" cxnId="{DAA01919-EF78-4EC0-A316-0524266BCB90}">
      <dgm:prSet/>
      <dgm:spPr/>
      <dgm:t>
        <a:bodyPr/>
        <a:lstStyle/>
        <a:p>
          <a:endParaRPr lang="en-US"/>
        </a:p>
      </dgm:t>
    </dgm:pt>
    <dgm:pt modelId="{DB1576E1-2515-4783-A564-E6F217FCE912}">
      <dgm:prSet/>
      <dgm:spPr/>
      <dgm:t>
        <a:bodyPr/>
        <a:lstStyle/>
        <a:p>
          <a:r>
            <a:rPr lang="en-GB" dirty="0"/>
            <a:t>EVALUATE</a:t>
          </a:r>
          <a:endParaRPr lang="en-US" dirty="0"/>
        </a:p>
      </dgm:t>
    </dgm:pt>
    <dgm:pt modelId="{9F45D65E-1AEB-4AF7-A03D-5FB7CD1D6DF5}" type="parTrans" cxnId="{7E10054D-F7A6-428F-AA45-72438220659F}">
      <dgm:prSet/>
      <dgm:spPr/>
      <dgm:t>
        <a:bodyPr/>
        <a:lstStyle/>
        <a:p>
          <a:endParaRPr lang="en-US"/>
        </a:p>
      </dgm:t>
    </dgm:pt>
    <dgm:pt modelId="{73118E3B-4121-4347-B784-28CE11C187E5}" type="sibTrans" cxnId="{7E10054D-F7A6-428F-AA45-72438220659F}">
      <dgm:prSet/>
      <dgm:spPr/>
      <dgm:t>
        <a:bodyPr/>
        <a:lstStyle/>
        <a:p>
          <a:endParaRPr lang="en-US"/>
        </a:p>
      </dgm:t>
    </dgm:pt>
    <dgm:pt modelId="{BB4E2FA1-A0A7-4B9B-8775-D2D25EA5C176}" type="pres">
      <dgm:prSet presAssocID="{EF5029C8-35BC-45A8-AAAF-EDC695F9140F}" presName="linear" presStyleCnt="0">
        <dgm:presLayoutVars>
          <dgm:animLvl val="lvl"/>
          <dgm:resizeHandles val="exact"/>
        </dgm:presLayoutVars>
      </dgm:prSet>
      <dgm:spPr/>
    </dgm:pt>
    <dgm:pt modelId="{E4A5EFEF-BF3C-4CB6-A4ED-36256E92D41F}" type="pres">
      <dgm:prSet presAssocID="{78D4F70C-351F-4C3B-BC74-8D20D080E8D9}" presName="parentText" presStyleLbl="node1" presStyleIdx="0" presStyleCnt="4">
        <dgm:presLayoutVars>
          <dgm:chMax val="0"/>
          <dgm:bulletEnabled val="1"/>
        </dgm:presLayoutVars>
      </dgm:prSet>
      <dgm:spPr/>
    </dgm:pt>
    <dgm:pt modelId="{4BC36878-BEC6-433C-9469-A131E0C01276}" type="pres">
      <dgm:prSet presAssocID="{05EE64D3-5E82-4491-AD70-B260C866E865}" presName="spacer" presStyleCnt="0"/>
      <dgm:spPr/>
    </dgm:pt>
    <dgm:pt modelId="{3DFD24A8-D72B-43E2-A64E-B397F586E3D9}" type="pres">
      <dgm:prSet presAssocID="{5CA5D27B-9354-46A5-85F5-ED2B4DDB1C87}" presName="parentText" presStyleLbl="node1" presStyleIdx="1" presStyleCnt="4">
        <dgm:presLayoutVars>
          <dgm:chMax val="0"/>
          <dgm:bulletEnabled val="1"/>
        </dgm:presLayoutVars>
      </dgm:prSet>
      <dgm:spPr/>
    </dgm:pt>
    <dgm:pt modelId="{0C2A1F5C-E313-401C-A4B4-C6AA88A9401C}" type="pres">
      <dgm:prSet presAssocID="{6DD2BDAF-C532-4D50-8DB0-EE3171B93FCF}" presName="spacer" presStyleCnt="0"/>
      <dgm:spPr/>
    </dgm:pt>
    <dgm:pt modelId="{7571736C-C85A-4898-82B4-8DF4097EA00C}" type="pres">
      <dgm:prSet presAssocID="{384111BB-747F-41D9-8530-929A06791703}" presName="parentText" presStyleLbl="node1" presStyleIdx="2" presStyleCnt="4">
        <dgm:presLayoutVars>
          <dgm:chMax val="0"/>
          <dgm:bulletEnabled val="1"/>
        </dgm:presLayoutVars>
      </dgm:prSet>
      <dgm:spPr/>
    </dgm:pt>
    <dgm:pt modelId="{071DD645-284E-4E90-BAA8-6BBD83114B33}" type="pres">
      <dgm:prSet presAssocID="{E3AB05A6-6D8D-4138-9DCB-8C134E82DB6B}" presName="spacer" presStyleCnt="0"/>
      <dgm:spPr/>
    </dgm:pt>
    <dgm:pt modelId="{E96F9E0E-6299-4841-95B2-D913DE65849B}" type="pres">
      <dgm:prSet presAssocID="{DB1576E1-2515-4783-A564-E6F217FCE912}" presName="parentText" presStyleLbl="node1" presStyleIdx="3" presStyleCnt="4">
        <dgm:presLayoutVars>
          <dgm:chMax val="0"/>
          <dgm:bulletEnabled val="1"/>
        </dgm:presLayoutVars>
      </dgm:prSet>
      <dgm:spPr/>
    </dgm:pt>
  </dgm:ptLst>
  <dgm:cxnLst>
    <dgm:cxn modelId="{DAA01919-EF78-4EC0-A316-0524266BCB90}" srcId="{EF5029C8-35BC-45A8-AAAF-EDC695F9140F}" destId="{384111BB-747F-41D9-8530-929A06791703}" srcOrd="2" destOrd="0" parTransId="{31A76984-24B0-48D1-B525-10E52935A73D}" sibTransId="{E3AB05A6-6D8D-4138-9DCB-8C134E82DB6B}"/>
    <dgm:cxn modelId="{ABE7671A-E138-470E-8D7B-521EF1494DD1}" type="presOf" srcId="{78D4F70C-351F-4C3B-BC74-8D20D080E8D9}" destId="{E4A5EFEF-BF3C-4CB6-A4ED-36256E92D41F}" srcOrd="0" destOrd="0" presId="urn:microsoft.com/office/officeart/2005/8/layout/vList2"/>
    <dgm:cxn modelId="{51ECF529-681C-47B8-83CC-B9BFE18E1C9C}" srcId="{EF5029C8-35BC-45A8-AAAF-EDC695F9140F}" destId="{5CA5D27B-9354-46A5-85F5-ED2B4DDB1C87}" srcOrd="1" destOrd="0" parTransId="{A39C0278-7C3B-4A58-808C-DB480DA61269}" sibTransId="{6DD2BDAF-C532-4D50-8DB0-EE3171B93FCF}"/>
    <dgm:cxn modelId="{F8A3FB2D-08C0-4508-B6A7-C687DDC60861}" type="presOf" srcId="{EF5029C8-35BC-45A8-AAAF-EDC695F9140F}" destId="{BB4E2FA1-A0A7-4B9B-8775-D2D25EA5C176}" srcOrd="0" destOrd="0" presId="urn:microsoft.com/office/officeart/2005/8/layout/vList2"/>
    <dgm:cxn modelId="{78058349-8676-4043-BFC4-69A0E327FD83}" type="presOf" srcId="{5CA5D27B-9354-46A5-85F5-ED2B4DDB1C87}" destId="{3DFD24A8-D72B-43E2-A64E-B397F586E3D9}" srcOrd="0" destOrd="0" presId="urn:microsoft.com/office/officeart/2005/8/layout/vList2"/>
    <dgm:cxn modelId="{7E10054D-F7A6-428F-AA45-72438220659F}" srcId="{EF5029C8-35BC-45A8-AAAF-EDC695F9140F}" destId="{DB1576E1-2515-4783-A564-E6F217FCE912}" srcOrd="3" destOrd="0" parTransId="{9F45D65E-1AEB-4AF7-A03D-5FB7CD1D6DF5}" sibTransId="{73118E3B-4121-4347-B784-28CE11C187E5}"/>
    <dgm:cxn modelId="{F6908A8C-C2E9-4C63-BB58-35D15F5DF0AA}" srcId="{EF5029C8-35BC-45A8-AAAF-EDC695F9140F}" destId="{78D4F70C-351F-4C3B-BC74-8D20D080E8D9}" srcOrd="0" destOrd="0" parTransId="{CAB02AD9-49CE-47DA-B852-453416EC47F1}" sibTransId="{05EE64D3-5E82-4491-AD70-B260C866E865}"/>
    <dgm:cxn modelId="{5F35BFE1-42CF-4465-ADEE-F3975AA13696}" type="presOf" srcId="{384111BB-747F-41D9-8530-929A06791703}" destId="{7571736C-C85A-4898-82B4-8DF4097EA00C}" srcOrd="0" destOrd="0" presId="urn:microsoft.com/office/officeart/2005/8/layout/vList2"/>
    <dgm:cxn modelId="{8531BFFA-6C9C-468B-9AE7-EB84197C0779}" type="presOf" srcId="{DB1576E1-2515-4783-A564-E6F217FCE912}" destId="{E96F9E0E-6299-4841-95B2-D913DE65849B}" srcOrd="0" destOrd="0" presId="urn:microsoft.com/office/officeart/2005/8/layout/vList2"/>
    <dgm:cxn modelId="{3A76EEDE-D6A3-4C0D-8E7D-801BEB943E05}" type="presParOf" srcId="{BB4E2FA1-A0A7-4B9B-8775-D2D25EA5C176}" destId="{E4A5EFEF-BF3C-4CB6-A4ED-36256E92D41F}" srcOrd="0" destOrd="0" presId="urn:microsoft.com/office/officeart/2005/8/layout/vList2"/>
    <dgm:cxn modelId="{C402756F-8E22-4DC7-8B6F-7D9DA2D54934}" type="presParOf" srcId="{BB4E2FA1-A0A7-4B9B-8775-D2D25EA5C176}" destId="{4BC36878-BEC6-433C-9469-A131E0C01276}" srcOrd="1" destOrd="0" presId="urn:microsoft.com/office/officeart/2005/8/layout/vList2"/>
    <dgm:cxn modelId="{39F38353-0C3C-4D2E-B6F1-EEA88AC74168}" type="presParOf" srcId="{BB4E2FA1-A0A7-4B9B-8775-D2D25EA5C176}" destId="{3DFD24A8-D72B-43E2-A64E-B397F586E3D9}" srcOrd="2" destOrd="0" presId="urn:microsoft.com/office/officeart/2005/8/layout/vList2"/>
    <dgm:cxn modelId="{BA5CB89A-AB5E-435E-A4BE-BB5FF17A59C1}" type="presParOf" srcId="{BB4E2FA1-A0A7-4B9B-8775-D2D25EA5C176}" destId="{0C2A1F5C-E313-401C-A4B4-C6AA88A9401C}" srcOrd="3" destOrd="0" presId="urn:microsoft.com/office/officeart/2005/8/layout/vList2"/>
    <dgm:cxn modelId="{D45DAA89-2FA2-49C2-877C-9C975137BD7F}" type="presParOf" srcId="{BB4E2FA1-A0A7-4B9B-8775-D2D25EA5C176}" destId="{7571736C-C85A-4898-82B4-8DF4097EA00C}" srcOrd="4" destOrd="0" presId="urn:microsoft.com/office/officeart/2005/8/layout/vList2"/>
    <dgm:cxn modelId="{6B13D96B-06CD-4FAA-9F54-768CBE8848BF}" type="presParOf" srcId="{BB4E2FA1-A0A7-4B9B-8775-D2D25EA5C176}" destId="{071DD645-284E-4E90-BAA8-6BBD83114B33}" srcOrd="5" destOrd="0" presId="urn:microsoft.com/office/officeart/2005/8/layout/vList2"/>
    <dgm:cxn modelId="{F61B0FB5-192A-4414-889E-0468FB40E070}" type="presParOf" srcId="{BB4E2FA1-A0A7-4B9B-8775-D2D25EA5C176}" destId="{E96F9E0E-6299-4841-95B2-D913DE65849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41830FC-7330-4248-A644-1A6A4750DA3C}" type="doc">
      <dgm:prSet loTypeId="urn:microsoft.com/office/officeart/2008/layout/LinedList" loCatId="list" qsTypeId="urn:microsoft.com/office/officeart/2005/8/quickstyle/simple1" qsCatId="simple" csTypeId="urn:microsoft.com/office/officeart/2005/8/colors/accent4_2" csCatId="accent4"/>
      <dgm:spPr/>
      <dgm:t>
        <a:bodyPr/>
        <a:lstStyle/>
        <a:p>
          <a:endParaRPr lang="en-US"/>
        </a:p>
      </dgm:t>
    </dgm:pt>
    <dgm:pt modelId="{324FB2B2-8C91-4270-87E6-D477E0E3B954}">
      <dgm:prSet/>
      <dgm:spPr/>
      <dgm:t>
        <a:bodyPr/>
        <a:lstStyle/>
        <a:p>
          <a:r>
            <a:rPr lang="en-GB"/>
            <a:t>Executive summary</a:t>
          </a:r>
          <a:endParaRPr lang="en-US"/>
        </a:p>
      </dgm:t>
    </dgm:pt>
    <dgm:pt modelId="{49E47407-2EFE-4AB9-86C0-82E617D655D8}" type="parTrans" cxnId="{6B101027-4A25-45B8-93D0-CFA78E97C1E0}">
      <dgm:prSet/>
      <dgm:spPr/>
      <dgm:t>
        <a:bodyPr/>
        <a:lstStyle/>
        <a:p>
          <a:endParaRPr lang="en-US"/>
        </a:p>
      </dgm:t>
    </dgm:pt>
    <dgm:pt modelId="{B5E23FD1-7699-4728-B4D8-88B72F0D40C2}" type="sibTrans" cxnId="{6B101027-4A25-45B8-93D0-CFA78E97C1E0}">
      <dgm:prSet/>
      <dgm:spPr/>
      <dgm:t>
        <a:bodyPr/>
        <a:lstStyle/>
        <a:p>
          <a:endParaRPr lang="en-US"/>
        </a:p>
      </dgm:t>
    </dgm:pt>
    <dgm:pt modelId="{C87D8B47-5D3D-440A-B9C2-92DA6D77AD9B}">
      <dgm:prSet/>
      <dgm:spPr/>
      <dgm:t>
        <a:bodyPr/>
        <a:lstStyle/>
        <a:p>
          <a:r>
            <a:rPr lang="en-GB"/>
            <a:t>Next steps expected of readers</a:t>
          </a:r>
          <a:endParaRPr lang="en-US"/>
        </a:p>
      </dgm:t>
    </dgm:pt>
    <dgm:pt modelId="{B21D804D-44F6-4F27-A151-FCBD742D2440}" type="parTrans" cxnId="{65696741-E706-41EC-AD18-1F2BE5AE63FE}">
      <dgm:prSet/>
      <dgm:spPr/>
      <dgm:t>
        <a:bodyPr/>
        <a:lstStyle/>
        <a:p>
          <a:endParaRPr lang="en-US"/>
        </a:p>
      </dgm:t>
    </dgm:pt>
    <dgm:pt modelId="{B44E6DDC-DF9F-4AB2-863C-2E9614A1790C}" type="sibTrans" cxnId="{65696741-E706-41EC-AD18-1F2BE5AE63FE}">
      <dgm:prSet/>
      <dgm:spPr/>
      <dgm:t>
        <a:bodyPr/>
        <a:lstStyle/>
        <a:p>
          <a:endParaRPr lang="en-US"/>
        </a:p>
      </dgm:t>
    </dgm:pt>
    <dgm:pt modelId="{77D46664-722D-4BBB-9BEE-15B15B0EEAF6}">
      <dgm:prSet/>
      <dgm:spPr/>
      <dgm:t>
        <a:bodyPr/>
        <a:lstStyle/>
        <a:p>
          <a:r>
            <a:rPr lang="en-GB"/>
            <a:t>Overview by section</a:t>
          </a:r>
          <a:endParaRPr lang="en-US"/>
        </a:p>
      </dgm:t>
    </dgm:pt>
    <dgm:pt modelId="{479AD23E-8FEE-4CD0-A478-55ABDED1F31C}" type="parTrans" cxnId="{1E6A895F-BD1D-4C73-A7B4-DF31C0941F32}">
      <dgm:prSet/>
      <dgm:spPr/>
      <dgm:t>
        <a:bodyPr/>
        <a:lstStyle/>
        <a:p>
          <a:endParaRPr lang="en-US"/>
        </a:p>
      </dgm:t>
    </dgm:pt>
    <dgm:pt modelId="{14347B3A-9074-49C5-ADAD-0556029B057B}" type="sibTrans" cxnId="{1E6A895F-BD1D-4C73-A7B4-DF31C0941F32}">
      <dgm:prSet/>
      <dgm:spPr/>
      <dgm:t>
        <a:bodyPr/>
        <a:lstStyle/>
        <a:p>
          <a:endParaRPr lang="en-US"/>
        </a:p>
      </dgm:t>
    </dgm:pt>
    <dgm:pt modelId="{1E70DDFB-ACCA-490F-BEA1-2E1B316EACB0}">
      <dgm:prSet/>
      <dgm:spPr/>
      <dgm:t>
        <a:bodyPr/>
        <a:lstStyle/>
        <a:p>
          <a:r>
            <a:rPr lang="en-GB"/>
            <a:t>Breakdown within section by indicator</a:t>
          </a:r>
          <a:endParaRPr lang="en-US"/>
        </a:p>
      </dgm:t>
    </dgm:pt>
    <dgm:pt modelId="{539FBC14-EFCF-4BCC-A9D2-E00BD6611915}" type="parTrans" cxnId="{9F5BDB88-8358-46B0-8838-A7EAAB44F262}">
      <dgm:prSet/>
      <dgm:spPr/>
      <dgm:t>
        <a:bodyPr/>
        <a:lstStyle/>
        <a:p>
          <a:endParaRPr lang="en-US"/>
        </a:p>
      </dgm:t>
    </dgm:pt>
    <dgm:pt modelId="{E9F70485-F238-44FE-924B-1D79CFD04341}" type="sibTrans" cxnId="{9F5BDB88-8358-46B0-8838-A7EAAB44F262}">
      <dgm:prSet/>
      <dgm:spPr/>
      <dgm:t>
        <a:bodyPr/>
        <a:lstStyle/>
        <a:p>
          <a:endParaRPr lang="en-US"/>
        </a:p>
      </dgm:t>
    </dgm:pt>
    <dgm:pt modelId="{6C224F2B-8468-47A0-BBAB-1243AC7BC79E}">
      <dgm:prSet/>
      <dgm:spPr/>
      <dgm:t>
        <a:bodyPr/>
        <a:lstStyle/>
        <a:p>
          <a:r>
            <a:rPr lang="en-GB"/>
            <a:t>You do not make recommendations at this stage</a:t>
          </a:r>
          <a:endParaRPr lang="en-US"/>
        </a:p>
      </dgm:t>
    </dgm:pt>
    <dgm:pt modelId="{57D23277-E8CB-4D2A-AA1E-38E35BE59441}" type="parTrans" cxnId="{DF1756AD-E937-4972-BDC7-EC82AAB18AC7}">
      <dgm:prSet/>
      <dgm:spPr/>
      <dgm:t>
        <a:bodyPr/>
        <a:lstStyle/>
        <a:p>
          <a:endParaRPr lang="en-US"/>
        </a:p>
      </dgm:t>
    </dgm:pt>
    <dgm:pt modelId="{1D8F5D44-1080-4B71-9EC9-E7312DC922E8}" type="sibTrans" cxnId="{DF1756AD-E937-4972-BDC7-EC82AAB18AC7}">
      <dgm:prSet/>
      <dgm:spPr/>
      <dgm:t>
        <a:bodyPr/>
        <a:lstStyle/>
        <a:p>
          <a:endParaRPr lang="en-US"/>
        </a:p>
      </dgm:t>
    </dgm:pt>
    <dgm:pt modelId="{A51A8895-A65C-42FA-B214-45DD258685FC}">
      <dgm:prSet/>
      <dgm:spPr/>
      <dgm:t>
        <a:bodyPr/>
        <a:lstStyle/>
        <a:p>
          <a:r>
            <a:rPr lang="en-GB"/>
            <a:t>Aim to agree content of report (Not resolutions) before it becomes a discoverable document</a:t>
          </a:r>
          <a:endParaRPr lang="en-US"/>
        </a:p>
      </dgm:t>
    </dgm:pt>
    <dgm:pt modelId="{EF23F9BF-CCDC-44B0-8D8C-926A6858CE08}" type="parTrans" cxnId="{5385EFBF-31E0-4520-B53F-7E984AE85A91}">
      <dgm:prSet/>
      <dgm:spPr/>
      <dgm:t>
        <a:bodyPr/>
        <a:lstStyle/>
        <a:p>
          <a:endParaRPr lang="en-US"/>
        </a:p>
      </dgm:t>
    </dgm:pt>
    <dgm:pt modelId="{D56A9B56-13C4-49CB-B068-9EE0DBB64B5F}" type="sibTrans" cxnId="{5385EFBF-31E0-4520-B53F-7E984AE85A91}">
      <dgm:prSet/>
      <dgm:spPr/>
      <dgm:t>
        <a:bodyPr/>
        <a:lstStyle/>
        <a:p>
          <a:endParaRPr lang="en-US"/>
        </a:p>
      </dgm:t>
    </dgm:pt>
    <dgm:pt modelId="{ADE59110-2774-480B-BDF4-4D2FC57F5652}" type="pres">
      <dgm:prSet presAssocID="{141830FC-7330-4248-A644-1A6A4750DA3C}" presName="vert0" presStyleCnt="0">
        <dgm:presLayoutVars>
          <dgm:dir/>
          <dgm:animOne val="branch"/>
          <dgm:animLvl val="lvl"/>
        </dgm:presLayoutVars>
      </dgm:prSet>
      <dgm:spPr/>
    </dgm:pt>
    <dgm:pt modelId="{399F7C51-64D9-44A7-88CE-0A1E72039128}" type="pres">
      <dgm:prSet presAssocID="{324FB2B2-8C91-4270-87E6-D477E0E3B954}" presName="thickLine" presStyleLbl="alignNode1" presStyleIdx="0" presStyleCnt="6"/>
      <dgm:spPr/>
    </dgm:pt>
    <dgm:pt modelId="{DD226B3F-FCD4-47E4-87D3-FBEEEC446B6E}" type="pres">
      <dgm:prSet presAssocID="{324FB2B2-8C91-4270-87E6-D477E0E3B954}" presName="horz1" presStyleCnt="0"/>
      <dgm:spPr/>
    </dgm:pt>
    <dgm:pt modelId="{6B2E6D4B-52E3-4295-8C56-C395A8BCBCC0}" type="pres">
      <dgm:prSet presAssocID="{324FB2B2-8C91-4270-87E6-D477E0E3B954}" presName="tx1" presStyleLbl="revTx" presStyleIdx="0" presStyleCnt="6"/>
      <dgm:spPr/>
    </dgm:pt>
    <dgm:pt modelId="{14B85DB5-8B57-46FF-B203-185D2A6AAEAA}" type="pres">
      <dgm:prSet presAssocID="{324FB2B2-8C91-4270-87E6-D477E0E3B954}" presName="vert1" presStyleCnt="0"/>
      <dgm:spPr/>
    </dgm:pt>
    <dgm:pt modelId="{2370ACF5-D905-434C-A726-9E000E728313}" type="pres">
      <dgm:prSet presAssocID="{C87D8B47-5D3D-440A-B9C2-92DA6D77AD9B}" presName="thickLine" presStyleLbl="alignNode1" presStyleIdx="1" presStyleCnt="6"/>
      <dgm:spPr/>
    </dgm:pt>
    <dgm:pt modelId="{9A99B0FA-B499-488F-AD3D-AC8F5B53EBB7}" type="pres">
      <dgm:prSet presAssocID="{C87D8B47-5D3D-440A-B9C2-92DA6D77AD9B}" presName="horz1" presStyleCnt="0"/>
      <dgm:spPr/>
    </dgm:pt>
    <dgm:pt modelId="{E586FF7A-5B67-4DB9-BC32-427EE3BEC914}" type="pres">
      <dgm:prSet presAssocID="{C87D8B47-5D3D-440A-B9C2-92DA6D77AD9B}" presName="tx1" presStyleLbl="revTx" presStyleIdx="1" presStyleCnt="6"/>
      <dgm:spPr/>
    </dgm:pt>
    <dgm:pt modelId="{E47E4B18-AC17-4EE3-BF2C-771794844934}" type="pres">
      <dgm:prSet presAssocID="{C87D8B47-5D3D-440A-B9C2-92DA6D77AD9B}" presName="vert1" presStyleCnt="0"/>
      <dgm:spPr/>
    </dgm:pt>
    <dgm:pt modelId="{5F715122-76FB-4B52-80FD-3CB1D4CAC1ED}" type="pres">
      <dgm:prSet presAssocID="{77D46664-722D-4BBB-9BEE-15B15B0EEAF6}" presName="thickLine" presStyleLbl="alignNode1" presStyleIdx="2" presStyleCnt="6"/>
      <dgm:spPr/>
    </dgm:pt>
    <dgm:pt modelId="{C645C9F0-30E3-4FD7-8D39-3CE7D509DC9D}" type="pres">
      <dgm:prSet presAssocID="{77D46664-722D-4BBB-9BEE-15B15B0EEAF6}" presName="horz1" presStyleCnt="0"/>
      <dgm:spPr/>
    </dgm:pt>
    <dgm:pt modelId="{DEA92B8B-E4BB-4EEF-9DB9-0DB6281738F6}" type="pres">
      <dgm:prSet presAssocID="{77D46664-722D-4BBB-9BEE-15B15B0EEAF6}" presName="tx1" presStyleLbl="revTx" presStyleIdx="2" presStyleCnt="6"/>
      <dgm:spPr/>
    </dgm:pt>
    <dgm:pt modelId="{15CD0B75-69C1-4010-9AE2-3B1BF7093835}" type="pres">
      <dgm:prSet presAssocID="{77D46664-722D-4BBB-9BEE-15B15B0EEAF6}" presName="vert1" presStyleCnt="0"/>
      <dgm:spPr/>
    </dgm:pt>
    <dgm:pt modelId="{DEB62EEA-0584-47BF-A395-1B1206E99D70}" type="pres">
      <dgm:prSet presAssocID="{1E70DDFB-ACCA-490F-BEA1-2E1B316EACB0}" presName="thickLine" presStyleLbl="alignNode1" presStyleIdx="3" presStyleCnt="6"/>
      <dgm:spPr/>
    </dgm:pt>
    <dgm:pt modelId="{5DC824D2-7948-4927-9C7E-39C42211D869}" type="pres">
      <dgm:prSet presAssocID="{1E70DDFB-ACCA-490F-BEA1-2E1B316EACB0}" presName="horz1" presStyleCnt="0"/>
      <dgm:spPr/>
    </dgm:pt>
    <dgm:pt modelId="{0F2BB361-82D1-4CAB-A5AC-D2B23690223D}" type="pres">
      <dgm:prSet presAssocID="{1E70DDFB-ACCA-490F-BEA1-2E1B316EACB0}" presName="tx1" presStyleLbl="revTx" presStyleIdx="3" presStyleCnt="6"/>
      <dgm:spPr/>
    </dgm:pt>
    <dgm:pt modelId="{EE6DC12C-7054-493D-A8CC-787C12FCF688}" type="pres">
      <dgm:prSet presAssocID="{1E70DDFB-ACCA-490F-BEA1-2E1B316EACB0}" presName="vert1" presStyleCnt="0"/>
      <dgm:spPr/>
    </dgm:pt>
    <dgm:pt modelId="{4FD3A015-D86A-48F7-A2A7-38A06C942BDA}" type="pres">
      <dgm:prSet presAssocID="{6C224F2B-8468-47A0-BBAB-1243AC7BC79E}" presName="thickLine" presStyleLbl="alignNode1" presStyleIdx="4" presStyleCnt="6"/>
      <dgm:spPr/>
    </dgm:pt>
    <dgm:pt modelId="{C63BA583-941B-4758-82E0-80185CAE1BCE}" type="pres">
      <dgm:prSet presAssocID="{6C224F2B-8468-47A0-BBAB-1243AC7BC79E}" presName="horz1" presStyleCnt="0"/>
      <dgm:spPr/>
    </dgm:pt>
    <dgm:pt modelId="{72722D2C-CCC7-461E-820A-C16E9D375DC9}" type="pres">
      <dgm:prSet presAssocID="{6C224F2B-8468-47A0-BBAB-1243AC7BC79E}" presName="tx1" presStyleLbl="revTx" presStyleIdx="4" presStyleCnt="6"/>
      <dgm:spPr/>
    </dgm:pt>
    <dgm:pt modelId="{21B03143-2361-4B07-A7D8-53599E5F5522}" type="pres">
      <dgm:prSet presAssocID="{6C224F2B-8468-47A0-BBAB-1243AC7BC79E}" presName="vert1" presStyleCnt="0"/>
      <dgm:spPr/>
    </dgm:pt>
    <dgm:pt modelId="{C9D3D275-C776-48A2-B5DE-70911B8C1453}" type="pres">
      <dgm:prSet presAssocID="{A51A8895-A65C-42FA-B214-45DD258685FC}" presName="thickLine" presStyleLbl="alignNode1" presStyleIdx="5" presStyleCnt="6"/>
      <dgm:spPr/>
    </dgm:pt>
    <dgm:pt modelId="{05798D4E-C79C-4422-B081-3AD5776981EC}" type="pres">
      <dgm:prSet presAssocID="{A51A8895-A65C-42FA-B214-45DD258685FC}" presName="horz1" presStyleCnt="0"/>
      <dgm:spPr/>
    </dgm:pt>
    <dgm:pt modelId="{705A2E42-9127-4672-9EC7-2D0993FEEC28}" type="pres">
      <dgm:prSet presAssocID="{A51A8895-A65C-42FA-B214-45DD258685FC}" presName="tx1" presStyleLbl="revTx" presStyleIdx="5" presStyleCnt="6"/>
      <dgm:spPr/>
    </dgm:pt>
    <dgm:pt modelId="{B87E39EE-37A7-4CE9-8AE2-BBE7887D8478}" type="pres">
      <dgm:prSet presAssocID="{A51A8895-A65C-42FA-B214-45DD258685FC}" presName="vert1" presStyleCnt="0"/>
      <dgm:spPr/>
    </dgm:pt>
  </dgm:ptLst>
  <dgm:cxnLst>
    <dgm:cxn modelId="{51B22420-733E-4C9A-9037-0355A75C4C5A}" type="presOf" srcId="{324FB2B2-8C91-4270-87E6-D477E0E3B954}" destId="{6B2E6D4B-52E3-4295-8C56-C395A8BCBCC0}" srcOrd="0" destOrd="0" presId="urn:microsoft.com/office/officeart/2008/layout/LinedList"/>
    <dgm:cxn modelId="{6B101027-4A25-45B8-93D0-CFA78E97C1E0}" srcId="{141830FC-7330-4248-A644-1A6A4750DA3C}" destId="{324FB2B2-8C91-4270-87E6-D477E0E3B954}" srcOrd="0" destOrd="0" parTransId="{49E47407-2EFE-4AB9-86C0-82E617D655D8}" sibTransId="{B5E23FD1-7699-4728-B4D8-88B72F0D40C2}"/>
    <dgm:cxn modelId="{438C5F2D-DAE3-44B7-9B4C-3E5DA9094902}" type="presOf" srcId="{6C224F2B-8468-47A0-BBAB-1243AC7BC79E}" destId="{72722D2C-CCC7-461E-820A-C16E9D375DC9}" srcOrd="0" destOrd="0" presId="urn:microsoft.com/office/officeart/2008/layout/LinedList"/>
    <dgm:cxn modelId="{F5D78D33-3C3B-47D1-990C-7999DEEC3A32}" type="presOf" srcId="{141830FC-7330-4248-A644-1A6A4750DA3C}" destId="{ADE59110-2774-480B-BDF4-4D2FC57F5652}" srcOrd="0" destOrd="0" presId="urn:microsoft.com/office/officeart/2008/layout/LinedList"/>
    <dgm:cxn modelId="{1E6A895F-BD1D-4C73-A7B4-DF31C0941F32}" srcId="{141830FC-7330-4248-A644-1A6A4750DA3C}" destId="{77D46664-722D-4BBB-9BEE-15B15B0EEAF6}" srcOrd="2" destOrd="0" parTransId="{479AD23E-8FEE-4CD0-A478-55ABDED1F31C}" sibTransId="{14347B3A-9074-49C5-ADAD-0556029B057B}"/>
    <dgm:cxn modelId="{65696741-E706-41EC-AD18-1F2BE5AE63FE}" srcId="{141830FC-7330-4248-A644-1A6A4750DA3C}" destId="{C87D8B47-5D3D-440A-B9C2-92DA6D77AD9B}" srcOrd="1" destOrd="0" parTransId="{B21D804D-44F6-4F27-A151-FCBD742D2440}" sibTransId="{B44E6DDC-DF9F-4AB2-863C-2E9614A1790C}"/>
    <dgm:cxn modelId="{11293656-E5D1-4978-A296-28EEFB27AD0E}" type="presOf" srcId="{77D46664-722D-4BBB-9BEE-15B15B0EEAF6}" destId="{DEA92B8B-E4BB-4EEF-9DB9-0DB6281738F6}" srcOrd="0" destOrd="0" presId="urn:microsoft.com/office/officeart/2008/layout/LinedList"/>
    <dgm:cxn modelId="{0D74A559-CE55-4117-BBBD-53A82099FE8E}" type="presOf" srcId="{A51A8895-A65C-42FA-B214-45DD258685FC}" destId="{705A2E42-9127-4672-9EC7-2D0993FEEC28}" srcOrd="0" destOrd="0" presId="urn:microsoft.com/office/officeart/2008/layout/LinedList"/>
    <dgm:cxn modelId="{F0FAAB80-F34D-418F-BED3-F683E6197D29}" type="presOf" srcId="{C87D8B47-5D3D-440A-B9C2-92DA6D77AD9B}" destId="{E586FF7A-5B67-4DB9-BC32-427EE3BEC914}" srcOrd="0" destOrd="0" presId="urn:microsoft.com/office/officeart/2008/layout/LinedList"/>
    <dgm:cxn modelId="{9F5BDB88-8358-46B0-8838-A7EAAB44F262}" srcId="{141830FC-7330-4248-A644-1A6A4750DA3C}" destId="{1E70DDFB-ACCA-490F-BEA1-2E1B316EACB0}" srcOrd="3" destOrd="0" parTransId="{539FBC14-EFCF-4BCC-A9D2-E00BD6611915}" sibTransId="{E9F70485-F238-44FE-924B-1D79CFD04341}"/>
    <dgm:cxn modelId="{DF1756AD-E937-4972-BDC7-EC82AAB18AC7}" srcId="{141830FC-7330-4248-A644-1A6A4750DA3C}" destId="{6C224F2B-8468-47A0-BBAB-1243AC7BC79E}" srcOrd="4" destOrd="0" parTransId="{57D23277-E8CB-4D2A-AA1E-38E35BE59441}" sibTransId="{1D8F5D44-1080-4B71-9EC9-E7312DC922E8}"/>
    <dgm:cxn modelId="{5385EFBF-31E0-4520-B53F-7E984AE85A91}" srcId="{141830FC-7330-4248-A644-1A6A4750DA3C}" destId="{A51A8895-A65C-42FA-B214-45DD258685FC}" srcOrd="5" destOrd="0" parTransId="{EF23F9BF-CCDC-44B0-8D8C-926A6858CE08}" sibTransId="{D56A9B56-13C4-49CB-B068-9EE0DBB64B5F}"/>
    <dgm:cxn modelId="{200EB8CF-F215-4A45-A4FE-F43E4293F539}" type="presOf" srcId="{1E70DDFB-ACCA-490F-BEA1-2E1B316EACB0}" destId="{0F2BB361-82D1-4CAB-A5AC-D2B23690223D}" srcOrd="0" destOrd="0" presId="urn:microsoft.com/office/officeart/2008/layout/LinedList"/>
    <dgm:cxn modelId="{4D055E95-07CD-4D40-BA2B-7ED76411D4CA}" type="presParOf" srcId="{ADE59110-2774-480B-BDF4-4D2FC57F5652}" destId="{399F7C51-64D9-44A7-88CE-0A1E72039128}" srcOrd="0" destOrd="0" presId="urn:microsoft.com/office/officeart/2008/layout/LinedList"/>
    <dgm:cxn modelId="{CF049DB8-6288-47BE-9D2F-428759927443}" type="presParOf" srcId="{ADE59110-2774-480B-BDF4-4D2FC57F5652}" destId="{DD226B3F-FCD4-47E4-87D3-FBEEEC446B6E}" srcOrd="1" destOrd="0" presId="urn:microsoft.com/office/officeart/2008/layout/LinedList"/>
    <dgm:cxn modelId="{8550E139-57DD-4EF9-AEF6-D968D6136F6D}" type="presParOf" srcId="{DD226B3F-FCD4-47E4-87D3-FBEEEC446B6E}" destId="{6B2E6D4B-52E3-4295-8C56-C395A8BCBCC0}" srcOrd="0" destOrd="0" presId="urn:microsoft.com/office/officeart/2008/layout/LinedList"/>
    <dgm:cxn modelId="{89EEF406-50F8-4CEA-A41E-16AD45A78057}" type="presParOf" srcId="{DD226B3F-FCD4-47E4-87D3-FBEEEC446B6E}" destId="{14B85DB5-8B57-46FF-B203-185D2A6AAEAA}" srcOrd="1" destOrd="0" presId="urn:microsoft.com/office/officeart/2008/layout/LinedList"/>
    <dgm:cxn modelId="{AD108E4D-F24C-4268-94B0-571C1E1601F3}" type="presParOf" srcId="{ADE59110-2774-480B-BDF4-4D2FC57F5652}" destId="{2370ACF5-D905-434C-A726-9E000E728313}" srcOrd="2" destOrd="0" presId="urn:microsoft.com/office/officeart/2008/layout/LinedList"/>
    <dgm:cxn modelId="{DFA48559-8D00-4985-BC92-11005AB78F8A}" type="presParOf" srcId="{ADE59110-2774-480B-BDF4-4D2FC57F5652}" destId="{9A99B0FA-B499-488F-AD3D-AC8F5B53EBB7}" srcOrd="3" destOrd="0" presId="urn:microsoft.com/office/officeart/2008/layout/LinedList"/>
    <dgm:cxn modelId="{45F61CC1-4EDC-4B04-968B-0993E7034E86}" type="presParOf" srcId="{9A99B0FA-B499-488F-AD3D-AC8F5B53EBB7}" destId="{E586FF7A-5B67-4DB9-BC32-427EE3BEC914}" srcOrd="0" destOrd="0" presId="urn:microsoft.com/office/officeart/2008/layout/LinedList"/>
    <dgm:cxn modelId="{34C5F8F4-6D70-4FBA-9BF4-28A60AEC8B41}" type="presParOf" srcId="{9A99B0FA-B499-488F-AD3D-AC8F5B53EBB7}" destId="{E47E4B18-AC17-4EE3-BF2C-771794844934}" srcOrd="1" destOrd="0" presId="urn:microsoft.com/office/officeart/2008/layout/LinedList"/>
    <dgm:cxn modelId="{5DF9BF07-0673-4851-B144-8B3CB22CEA57}" type="presParOf" srcId="{ADE59110-2774-480B-BDF4-4D2FC57F5652}" destId="{5F715122-76FB-4B52-80FD-3CB1D4CAC1ED}" srcOrd="4" destOrd="0" presId="urn:microsoft.com/office/officeart/2008/layout/LinedList"/>
    <dgm:cxn modelId="{774EC647-8F97-42B0-BC52-CB5DFA3D6F19}" type="presParOf" srcId="{ADE59110-2774-480B-BDF4-4D2FC57F5652}" destId="{C645C9F0-30E3-4FD7-8D39-3CE7D509DC9D}" srcOrd="5" destOrd="0" presId="urn:microsoft.com/office/officeart/2008/layout/LinedList"/>
    <dgm:cxn modelId="{B155D9DD-F887-47C1-A466-91E437E080E7}" type="presParOf" srcId="{C645C9F0-30E3-4FD7-8D39-3CE7D509DC9D}" destId="{DEA92B8B-E4BB-4EEF-9DB9-0DB6281738F6}" srcOrd="0" destOrd="0" presId="urn:microsoft.com/office/officeart/2008/layout/LinedList"/>
    <dgm:cxn modelId="{25C17F00-EE6D-4F53-B7C9-0552C3EE8E48}" type="presParOf" srcId="{C645C9F0-30E3-4FD7-8D39-3CE7D509DC9D}" destId="{15CD0B75-69C1-4010-9AE2-3B1BF7093835}" srcOrd="1" destOrd="0" presId="urn:microsoft.com/office/officeart/2008/layout/LinedList"/>
    <dgm:cxn modelId="{F7F0A56A-34F8-427B-9877-AA0D08292D1B}" type="presParOf" srcId="{ADE59110-2774-480B-BDF4-4D2FC57F5652}" destId="{DEB62EEA-0584-47BF-A395-1B1206E99D70}" srcOrd="6" destOrd="0" presId="urn:microsoft.com/office/officeart/2008/layout/LinedList"/>
    <dgm:cxn modelId="{8C0E9856-2CB9-40C7-89CD-3913D0CBD66B}" type="presParOf" srcId="{ADE59110-2774-480B-BDF4-4D2FC57F5652}" destId="{5DC824D2-7948-4927-9C7E-39C42211D869}" srcOrd="7" destOrd="0" presId="urn:microsoft.com/office/officeart/2008/layout/LinedList"/>
    <dgm:cxn modelId="{62081E25-B9F2-4D22-B16D-28AA1BBBD0FB}" type="presParOf" srcId="{5DC824D2-7948-4927-9C7E-39C42211D869}" destId="{0F2BB361-82D1-4CAB-A5AC-D2B23690223D}" srcOrd="0" destOrd="0" presId="urn:microsoft.com/office/officeart/2008/layout/LinedList"/>
    <dgm:cxn modelId="{4E25174C-8E6E-4730-98D0-D4085381B56C}" type="presParOf" srcId="{5DC824D2-7948-4927-9C7E-39C42211D869}" destId="{EE6DC12C-7054-493D-A8CC-787C12FCF688}" srcOrd="1" destOrd="0" presId="urn:microsoft.com/office/officeart/2008/layout/LinedList"/>
    <dgm:cxn modelId="{1D7F8686-F6FF-42CC-9C29-F8C36E1C19EF}" type="presParOf" srcId="{ADE59110-2774-480B-BDF4-4D2FC57F5652}" destId="{4FD3A015-D86A-48F7-A2A7-38A06C942BDA}" srcOrd="8" destOrd="0" presId="urn:microsoft.com/office/officeart/2008/layout/LinedList"/>
    <dgm:cxn modelId="{2B4D9A05-6281-4697-975C-80D984EF0829}" type="presParOf" srcId="{ADE59110-2774-480B-BDF4-4D2FC57F5652}" destId="{C63BA583-941B-4758-82E0-80185CAE1BCE}" srcOrd="9" destOrd="0" presId="urn:microsoft.com/office/officeart/2008/layout/LinedList"/>
    <dgm:cxn modelId="{52AABC43-68D5-4C90-88E7-35EA0A5D7DB4}" type="presParOf" srcId="{C63BA583-941B-4758-82E0-80185CAE1BCE}" destId="{72722D2C-CCC7-461E-820A-C16E9D375DC9}" srcOrd="0" destOrd="0" presId="urn:microsoft.com/office/officeart/2008/layout/LinedList"/>
    <dgm:cxn modelId="{059D1596-C9C8-4AF5-B592-861F75914A2D}" type="presParOf" srcId="{C63BA583-941B-4758-82E0-80185CAE1BCE}" destId="{21B03143-2361-4B07-A7D8-53599E5F5522}" srcOrd="1" destOrd="0" presId="urn:microsoft.com/office/officeart/2008/layout/LinedList"/>
    <dgm:cxn modelId="{9209A7B7-763C-4274-AD15-888C6C959478}" type="presParOf" srcId="{ADE59110-2774-480B-BDF4-4D2FC57F5652}" destId="{C9D3D275-C776-48A2-B5DE-70911B8C1453}" srcOrd="10" destOrd="0" presId="urn:microsoft.com/office/officeart/2008/layout/LinedList"/>
    <dgm:cxn modelId="{4C193388-98D1-4A09-95B8-F57F94AC0E53}" type="presParOf" srcId="{ADE59110-2774-480B-BDF4-4D2FC57F5652}" destId="{05798D4E-C79C-4422-B081-3AD5776981EC}" srcOrd="11" destOrd="0" presId="urn:microsoft.com/office/officeart/2008/layout/LinedList"/>
    <dgm:cxn modelId="{5381BC2E-A329-4A7A-8CAF-E9E94E89BE71}" type="presParOf" srcId="{05798D4E-C79C-4422-B081-3AD5776981EC}" destId="{705A2E42-9127-4672-9EC7-2D0993FEEC28}" srcOrd="0" destOrd="0" presId="urn:microsoft.com/office/officeart/2008/layout/LinedList"/>
    <dgm:cxn modelId="{09D160BB-6DE8-4E86-B94D-8947DA6E7F4C}" type="presParOf" srcId="{05798D4E-C79C-4422-B081-3AD5776981EC}" destId="{B87E39EE-37A7-4CE9-8AE2-BBE7887D847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6AC8CE8-1D87-417F-8828-1DBA149F2B4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6B4ABD2-6D0D-417F-ABB2-53AF16AA177E}">
      <dgm:prSet/>
      <dgm:spPr/>
      <dgm:t>
        <a:bodyPr/>
        <a:lstStyle/>
        <a:p>
          <a:pPr>
            <a:lnSpc>
              <a:spcPct val="100000"/>
            </a:lnSpc>
          </a:pPr>
          <a:r>
            <a:rPr lang="en-GB"/>
            <a:t>Circulate agreed report</a:t>
          </a:r>
          <a:endParaRPr lang="en-US"/>
        </a:p>
      </dgm:t>
    </dgm:pt>
    <dgm:pt modelId="{2EDDDF56-EE9C-410B-AA5E-161778576AB8}" type="parTrans" cxnId="{E46834E2-4F4A-4F79-9F58-E3B4398CA320}">
      <dgm:prSet/>
      <dgm:spPr/>
      <dgm:t>
        <a:bodyPr/>
        <a:lstStyle/>
        <a:p>
          <a:endParaRPr lang="en-US"/>
        </a:p>
      </dgm:t>
    </dgm:pt>
    <dgm:pt modelId="{1A248557-09C1-4F4B-B63C-0BCC66B79B74}" type="sibTrans" cxnId="{E46834E2-4F4A-4F79-9F58-E3B4398CA320}">
      <dgm:prSet/>
      <dgm:spPr/>
      <dgm:t>
        <a:bodyPr/>
        <a:lstStyle/>
        <a:p>
          <a:endParaRPr lang="en-US"/>
        </a:p>
      </dgm:t>
    </dgm:pt>
    <dgm:pt modelId="{2D28779B-3F32-4195-B0C5-F7F097A90CBC}">
      <dgm:prSet/>
      <dgm:spPr/>
      <dgm:t>
        <a:bodyPr/>
        <a:lstStyle/>
        <a:p>
          <a:pPr>
            <a:lnSpc>
              <a:spcPct val="100000"/>
            </a:lnSpc>
          </a:pPr>
          <a:r>
            <a:rPr lang="en-GB"/>
            <a:t>Supplement with a structured presentation</a:t>
          </a:r>
          <a:endParaRPr lang="en-US"/>
        </a:p>
      </dgm:t>
    </dgm:pt>
    <dgm:pt modelId="{2554ABD7-5340-4356-BAF2-2D34E648C955}" type="parTrans" cxnId="{1FB32C5E-5E20-46A3-A884-8C607B15B448}">
      <dgm:prSet/>
      <dgm:spPr/>
      <dgm:t>
        <a:bodyPr/>
        <a:lstStyle/>
        <a:p>
          <a:endParaRPr lang="en-US"/>
        </a:p>
      </dgm:t>
    </dgm:pt>
    <dgm:pt modelId="{C79CE02A-3553-4A3C-A38B-3A7EA59615B0}" type="sibTrans" cxnId="{1FB32C5E-5E20-46A3-A884-8C607B15B448}">
      <dgm:prSet/>
      <dgm:spPr/>
      <dgm:t>
        <a:bodyPr/>
        <a:lstStyle/>
        <a:p>
          <a:endParaRPr lang="en-US"/>
        </a:p>
      </dgm:t>
    </dgm:pt>
    <dgm:pt modelId="{C96B2B12-F222-41DD-9A96-CA9046C9ED0E}">
      <dgm:prSet/>
      <dgm:spPr/>
      <dgm:t>
        <a:bodyPr/>
        <a:lstStyle/>
        <a:p>
          <a:pPr>
            <a:lnSpc>
              <a:spcPct val="100000"/>
            </a:lnSpc>
          </a:pPr>
          <a:r>
            <a:rPr lang="en-GB"/>
            <a:t>Agree actions for people to take next steps to address RED/AMBER areas.  Ensure responsibilities, timelines and review dates are agreed</a:t>
          </a:r>
          <a:endParaRPr lang="en-US"/>
        </a:p>
      </dgm:t>
    </dgm:pt>
    <dgm:pt modelId="{4DB98142-2D87-4C29-BE1E-E67AA1BC6F67}" type="parTrans" cxnId="{AD71FD6A-B7BC-4D78-A15B-2C860D777826}">
      <dgm:prSet/>
      <dgm:spPr/>
      <dgm:t>
        <a:bodyPr/>
        <a:lstStyle/>
        <a:p>
          <a:endParaRPr lang="en-US"/>
        </a:p>
      </dgm:t>
    </dgm:pt>
    <dgm:pt modelId="{5389B260-91E7-4DC6-8BAA-F0263FAE15CE}" type="sibTrans" cxnId="{AD71FD6A-B7BC-4D78-A15B-2C860D777826}">
      <dgm:prSet/>
      <dgm:spPr/>
      <dgm:t>
        <a:bodyPr/>
        <a:lstStyle/>
        <a:p>
          <a:endParaRPr lang="en-US"/>
        </a:p>
      </dgm:t>
    </dgm:pt>
    <dgm:pt modelId="{F10891E9-C90A-4A55-80D8-1A68A8D8C8AF}" type="pres">
      <dgm:prSet presAssocID="{66AC8CE8-1D87-417F-8828-1DBA149F2B4B}" presName="root" presStyleCnt="0">
        <dgm:presLayoutVars>
          <dgm:dir/>
          <dgm:resizeHandles val="exact"/>
        </dgm:presLayoutVars>
      </dgm:prSet>
      <dgm:spPr/>
    </dgm:pt>
    <dgm:pt modelId="{302246AF-6524-40F8-ADC8-E9BABC892F72}" type="pres">
      <dgm:prSet presAssocID="{F6B4ABD2-6D0D-417F-ABB2-53AF16AA177E}" presName="compNode" presStyleCnt="0"/>
      <dgm:spPr/>
    </dgm:pt>
    <dgm:pt modelId="{0B2B6A37-88A7-4DDA-9AC7-871ADCA0CEBE}" type="pres">
      <dgm:prSet presAssocID="{F6B4ABD2-6D0D-417F-ABB2-53AF16AA177E}" presName="bgRect" presStyleLbl="bgShp" presStyleIdx="0" presStyleCnt="3"/>
      <dgm:spPr/>
    </dgm:pt>
    <dgm:pt modelId="{453013C3-8A11-444E-81C5-958FAB8420E8}" type="pres">
      <dgm:prSet presAssocID="{F6B4ABD2-6D0D-417F-ABB2-53AF16AA177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ument"/>
        </a:ext>
      </dgm:extLst>
    </dgm:pt>
    <dgm:pt modelId="{A1D79D23-9B4E-4E07-8A1B-52C7B4AAF022}" type="pres">
      <dgm:prSet presAssocID="{F6B4ABD2-6D0D-417F-ABB2-53AF16AA177E}" presName="spaceRect" presStyleCnt="0"/>
      <dgm:spPr/>
    </dgm:pt>
    <dgm:pt modelId="{A3DEDA66-89C4-4F9B-A55C-B482556F01E5}" type="pres">
      <dgm:prSet presAssocID="{F6B4ABD2-6D0D-417F-ABB2-53AF16AA177E}" presName="parTx" presStyleLbl="revTx" presStyleIdx="0" presStyleCnt="3">
        <dgm:presLayoutVars>
          <dgm:chMax val="0"/>
          <dgm:chPref val="0"/>
        </dgm:presLayoutVars>
      </dgm:prSet>
      <dgm:spPr/>
    </dgm:pt>
    <dgm:pt modelId="{13DD29D6-00C6-42D2-AE92-AA7DADBC9A8D}" type="pres">
      <dgm:prSet presAssocID="{1A248557-09C1-4F4B-B63C-0BCC66B79B74}" presName="sibTrans" presStyleCnt="0"/>
      <dgm:spPr/>
    </dgm:pt>
    <dgm:pt modelId="{9D5159DE-0069-4C8B-80E6-908B14984B96}" type="pres">
      <dgm:prSet presAssocID="{2D28779B-3F32-4195-B0C5-F7F097A90CBC}" presName="compNode" presStyleCnt="0"/>
      <dgm:spPr/>
    </dgm:pt>
    <dgm:pt modelId="{FD373F05-5944-4841-9A39-0E74DF31936B}" type="pres">
      <dgm:prSet presAssocID="{2D28779B-3F32-4195-B0C5-F7F097A90CBC}" presName="bgRect" presStyleLbl="bgShp" presStyleIdx="1" presStyleCnt="3"/>
      <dgm:spPr/>
    </dgm:pt>
    <dgm:pt modelId="{F800977E-D1F6-4241-8DFF-87876E2826E3}" type="pres">
      <dgm:prSet presAssocID="{2D28779B-3F32-4195-B0C5-F7F097A90CB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eacher"/>
        </a:ext>
      </dgm:extLst>
    </dgm:pt>
    <dgm:pt modelId="{CD3F29E1-50D9-4D58-B3EC-414DB362802E}" type="pres">
      <dgm:prSet presAssocID="{2D28779B-3F32-4195-B0C5-F7F097A90CBC}" presName="spaceRect" presStyleCnt="0"/>
      <dgm:spPr/>
    </dgm:pt>
    <dgm:pt modelId="{C9F405B9-36D9-4487-809E-AAD58080B37A}" type="pres">
      <dgm:prSet presAssocID="{2D28779B-3F32-4195-B0C5-F7F097A90CBC}" presName="parTx" presStyleLbl="revTx" presStyleIdx="1" presStyleCnt="3">
        <dgm:presLayoutVars>
          <dgm:chMax val="0"/>
          <dgm:chPref val="0"/>
        </dgm:presLayoutVars>
      </dgm:prSet>
      <dgm:spPr/>
    </dgm:pt>
    <dgm:pt modelId="{30A38770-D89B-4525-A647-B5B0F46158EB}" type="pres">
      <dgm:prSet presAssocID="{C79CE02A-3553-4A3C-A38B-3A7EA59615B0}" presName="sibTrans" presStyleCnt="0"/>
      <dgm:spPr/>
    </dgm:pt>
    <dgm:pt modelId="{1166FE0C-BE5A-4D04-80C4-7C04CB3F04DB}" type="pres">
      <dgm:prSet presAssocID="{C96B2B12-F222-41DD-9A96-CA9046C9ED0E}" presName="compNode" presStyleCnt="0"/>
      <dgm:spPr/>
    </dgm:pt>
    <dgm:pt modelId="{4A119C91-1059-43BB-9E17-C604ED5F3BB4}" type="pres">
      <dgm:prSet presAssocID="{C96B2B12-F222-41DD-9A96-CA9046C9ED0E}" presName="bgRect" presStyleLbl="bgShp" presStyleIdx="2" presStyleCnt="3"/>
      <dgm:spPr/>
    </dgm:pt>
    <dgm:pt modelId="{6B2337D0-D516-4E01-8EC2-F660D255133E}" type="pres">
      <dgm:prSet presAssocID="{C96B2B12-F222-41DD-9A96-CA9046C9ED0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mark"/>
        </a:ext>
      </dgm:extLst>
    </dgm:pt>
    <dgm:pt modelId="{2D860748-ED55-46B0-95B9-C8ACE4DC9D4D}" type="pres">
      <dgm:prSet presAssocID="{C96B2B12-F222-41DD-9A96-CA9046C9ED0E}" presName="spaceRect" presStyleCnt="0"/>
      <dgm:spPr/>
    </dgm:pt>
    <dgm:pt modelId="{B1C89875-4988-4E98-843A-CF8D2B95025E}" type="pres">
      <dgm:prSet presAssocID="{C96B2B12-F222-41DD-9A96-CA9046C9ED0E}" presName="parTx" presStyleLbl="revTx" presStyleIdx="2" presStyleCnt="3">
        <dgm:presLayoutVars>
          <dgm:chMax val="0"/>
          <dgm:chPref val="0"/>
        </dgm:presLayoutVars>
      </dgm:prSet>
      <dgm:spPr/>
    </dgm:pt>
  </dgm:ptLst>
  <dgm:cxnLst>
    <dgm:cxn modelId="{58053400-226C-4F7A-9A10-57DF09ADC542}" type="presOf" srcId="{F6B4ABD2-6D0D-417F-ABB2-53AF16AA177E}" destId="{A3DEDA66-89C4-4F9B-A55C-B482556F01E5}" srcOrd="0" destOrd="0" presId="urn:microsoft.com/office/officeart/2018/2/layout/IconVerticalSolidList"/>
    <dgm:cxn modelId="{1FB32C5E-5E20-46A3-A884-8C607B15B448}" srcId="{66AC8CE8-1D87-417F-8828-1DBA149F2B4B}" destId="{2D28779B-3F32-4195-B0C5-F7F097A90CBC}" srcOrd="1" destOrd="0" parTransId="{2554ABD7-5340-4356-BAF2-2D34E648C955}" sibTransId="{C79CE02A-3553-4A3C-A38B-3A7EA59615B0}"/>
    <dgm:cxn modelId="{AD71FD6A-B7BC-4D78-A15B-2C860D777826}" srcId="{66AC8CE8-1D87-417F-8828-1DBA149F2B4B}" destId="{C96B2B12-F222-41DD-9A96-CA9046C9ED0E}" srcOrd="2" destOrd="0" parTransId="{4DB98142-2D87-4C29-BE1E-E67AA1BC6F67}" sibTransId="{5389B260-91E7-4DC6-8BAA-F0263FAE15CE}"/>
    <dgm:cxn modelId="{F8D39BD1-9152-4AEF-84D5-973119ED4A90}" type="presOf" srcId="{66AC8CE8-1D87-417F-8828-1DBA149F2B4B}" destId="{F10891E9-C90A-4A55-80D8-1A68A8D8C8AF}" srcOrd="0" destOrd="0" presId="urn:microsoft.com/office/officeart/2018/2/layout/IconVerticalSolidList"/>
    <dgm:cxn modelId="{5C76CBD4-BA9C-488B-AB54-4F69A3D33AB8}" type="presOf" srcId="{C96B2B12-F222-41DD-9A96-CA9046C9ED0E}" destId="{B1C89875-4988-4E98-843A-CF8D2B95025E}" srcOrd="0" destOrd="0" presId="urn:microsoft.com/office/officeart/2018/2/layout/IconVerticalSolidList"/>
    <dgm:cxn modelId="{E46834E2-4F4A-4F79-9F58-E3B4398CA320}" srcId="{66AC8CE8-1D87-417F-8828-1DBA149F2B4B}" destId="{F6B4ABD2-6D0D-417F-ABB2-53AF16AA177E}" srcOrd="0" destOrd="0" parTransId="{2EDDDF56-EE9C-410B-AA5E-161778576AB8}" sibTransId="{1A248557-09C1-4F4B-B63C-0BCC66B79B74}"/>
    <dgm:cxn modelId="{FDD896ED-F339-454E-A071-E224584DA3D8}" type="presOf" srcId="{2D28779B-3F32-4195-B0C5-F7F097A90CBC}" destId="{C9F405B9-36D9-4487-809E-AAD58080B37A}" srcOrd="0" destOrd="0" presId="urn:microsoft.com/office/officeart/2018/2/layout/IconVerticalSolidList"/>
    <dgm:cxn modelId="{85EEE7AA-9A52-4A8D-B3E9-C737DAD499F8}" type="presParOf" srcId="{F10891E9-C90A-4A55-80D8-1A68A8D8C8AF}" destId="{302246AF-6524-40F8-ADC8-E9BABC892F72}" srcOrd="0" destOrd="0" presId="urn:microsoft.com/office/officeart/2018/2/layout/IconVerticalSolidList"/>
    <dgm:cxn modelId="{E8725534-2A0B-4E9D-BEAD-4F9C2F7CCAF2}" type="presParOf" srcId="{302246AF-6524-40F8-ADC8-E9BABC892F72}" destId="{0B2B6A37-88A7-4DDA-9AC7-871ADCA0CEBE}" srcOrd="0" destOrd="0" presId="urn:microsoft.com/office/officeart/2018/2/layout/IconVerticalSolidList"/>
    <dgm:cxn modelId="{1891B9D3-A20A-4F84-9761-212F1EAE807E}" type="presParOf" srcId="{302246AF-6524-40F8-ADC8-E9BABC892F72}" destId="{453013C3-8A11-444E-81C5-958FAB8420E8}" srcOrd="1" destOrd="0" presId="urn:microsoft.com/office/officeart/2018/2/layout/IconVerticalSolidList"/>
    <dgm:cxn modelId="{9F611F23-2DE1-45AD-A57C-A46BC415EDAC}" type="presParOf" srcId="{302246AF-6524-40F8-ADC8-E9BABC892F72}" destId="{A1D79D23-9B4E-4E07-8A1B-52C7B4AAF022}" srcOrd="2" destOrd="0" presId="urn:microsoft.com/office/officeart/2018/2/layout/IconVerticalSolidList"/>
    <dgm:cxn modelId="{BA0BACA6-6FF3-4777-AEB3-C2BD28A93026}" type="presParOf" srcId="{302246AF-6524-40F8-ADC8-E9BABC892F72}" destId="{A3DEDA66-89C4-4F9B-A55C-B482556F01E5}" srcOrd="3" destOrd="0" presId="urn:microsoft.com/office/officeart/2018/2/layout/IconVerticalSolidList"/>
    <dgm:cxn modelId="{6C4BA384-EFBC-473F-AA72-5FC9BBD1DA0C}" type="presParOf" srcId="{F10891E9-C90A-4A55-80D8-1A68A8D8C8AF}" destId="{13DD29D6-00C6-42D2-AE92-AA7DADBC9A8D}" srcOrd="1" destOrd="0" presId="urn:microsoft.com/office/officeart/2018/2/layout/IconVerticalSolidList"/>
    <dgm:cxn modelId="{CFDA27F5-0F82-487B-B90D-6E98EBE2A4CC}" type="presParOf" srcId="{F10891E9-C90A-4A55-80D8-1A68A8D8C8AF}" destId="{9D5159DE-0069-4C8B-80E6-908B14984B96}" srcOrd="2" destOrd="0" presId="urn:microsoft.com/office/officeart/2018/2/layout/IconVerticalSolidList"/>
    <dgm:cxn modelId="{90057343-F9D2-4B05-A204-327BD0845D48}" type="presParOf" srcId="{9D5159DE-0069-4C8B-80E6-908B14984B96}" destId="{FD373F05-5944-4841-9A39-0E74DF31936B}" srcOrd="0" destOrd="0" presId="urn:microsoft.com/office/officeart/2018/2/layout/IconVerticalSolidList"/>
    <dgm:cxn modelId="{85B2193A-F865-43E3-8A28-6566F99F726B}" type="presParOf" srcId="{9D5159DE-0069-4C8B-80E6-908B14984B96}" destId="{F800977E-D1F6-4241-8DFF-87876E2826E3}" srcOrd="1" destOrd="0" presId="urn:microsoft.com/office/officeart/2018/2/layout/IconVerticalSolidList"/>
    <dgm:cxn modelId="{DB199EE3-E6AA-471F-ABA0-333D4B46AE57}" type="presParOf" srcId="{9D5159DE-0069-4C8B-80E6-908B14984B96}" destId="{CD3F29E1-50D9-4D58-B3EC-414DB362802E}" srcOrd="2" destOrd="0" presId="urn:microsoft.com/office/officeart/2018/2/layout/IconVerticalSolidList"/>
    <dgm:cxn modelId="{05F162D3-2B64-4578-AA26-E61463A33557}" type="presParOf" srcId="{9D5159DE-0069-4C8B-80E6-908B14984B96}" destId="{C9F405B9-36D9-4487-809E-AAD58080B37A}" srcOrd="3" destOrd="0" presId="urn:microsoft.com/office/officeart/2018/2/layout/IconVerticalSolidList"/>
    <dgm:cxn modelId="{F7374A13-99BD-49E1-857E-894EF51440D8}" type="presParOf" srcId="{F10891E9-C90A-4A55-80D8-1A68A8D8C8AF}" destId="{30A38770-D89B-4525-A647-B5B0F46158EB}" srcOrd="3" destOrd="0" presId="urn:microsoft.com/office/officeart/2018/2/layout/IconVerticalSolidList"/>
    <dgm:cxn modelId="{2D01681A-6F13-4A26-829F-E79D5CB92CC2}" type="presParOf" srcId="{F10891E9-C90A-4A55-80D8-1A68A8D8C8AF}" destId="{1166FE0C-BE5A-4D04-80C4-7C04CB3F04DB}" srcOrd="4" destOrd="0" presId="urn:microsoft.com/office/officeart/2018/2/layout/IconVerticalSolidList"/>
    <dgm:cxn modelId="{8FE3E859-E5A6-4192-8C5F-C2D9DE93511C}" type="presParOf" srcId="{1166FE0C-BE5A-4D04-80C4-7C04CB3F04DB}" destId="{4A119C91-1059-43BB-9E17-C604ED5F3BB4}" srcOrd="0" destOrd="0" presId="urn:microsoft.com/office/officeart/2018/2/layout/IconVerticalSolidList"/>
    <dgm:cxn modelId="{F6D3D42E-B1CE-40F5-BED0-F0D3D80F43E3}" type="presParOf" srcId="{1166FE0C-BE5A-4D04-80C4-7C04CB3F04DB}" destId="{6B2337D0-D516-4E01-8EC2-F660D255133E}" srcOrd="1" destOrd="0" presId="urn:microsoft.com/office/officeart/2018/2/layout/IconVerticalSolidList"/>
    <dgm:cxn modelId="{4D2389EE-1841-4A05-BE16-335B3BC27209}" type="presParOf" srcId="{1166FE0C-BE5A-4D04-80C4-7C04CB3F04DB}" destId="{2D860748-ED55-46B0-95B9-C8ACE4DC9D4D}" srcOrd="2" destOrd="0" presId="urn:microsoft.com/office/officeart/2018/2/layout/IconVerticalSolidList"/>
    <dgm:cxn modelId="{6B4168B2-6A63-4EDB-AF34-336232328DAF}" type="presParOf" srcId="{1166FE0C-BE5A-4D04-80C4-7C04CB3F04DB}" destId="{B1C89875-4988-4E98-843A-CF8D2B95025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1BCF7-74ED-4FB4-B715-84859F776BB4}">
      <dsp:nvSpPr>
        <dsp:cNvPr id="0" name=""/>
        <dsp:cNvSpPr/>
      </dsp:nvSpPr>
      <dsp:spPr>
        <a:xfrm>
          <a:off x="0" y="737941"/>
          <a:ext cx="10515600"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GB" sz="3700" kern="1200"/>
            <a:t>Your experiences of writing a T&amp;C scheme</a:t>
          </a:r>
          <a:endParaRPr lang="en-US" sz="3700" kern="1200"/>
        </a:p>
      </dsp:txBody>
      <dsp:txXfrm>
        <a:off x="43321" y="781262"/>
        <a:ext cx="10428958" cy="800803"/>
      </dsp:txXfrm>
    </dsp:sp>
    <dsp:sp modelId="{D6D51CFE-CC71-42B0-A56C-7F56B2967221}">
      <dsp:nvSpPr>
        <dsp:cNvPr id="0" name=""/>
        <dsp:cNvSpPr/>
      </dsp:nvSpPr>
      <dsp:spPr>
        <a:xfrm>
          <a:off x="0" y="1731946"/>
          <a:ext cx="10515600"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GB" sz="3700" kern="1200"/>
            <a:t>Have you been involved in reviewing a T&amp;C scheme?</a:t>
          </a:r>
          <a:endParaRPr lang="en-US" sz="3700" kern="1200"/>
        </a:p>
      </dsp:txBody>
      <dsp:txXfrm>
        <a:off x="43321" y="1775267"/>
        <a:ext cx="10428958" cy="800803"/>
      </dsp:txXfrm>
    </dsp:sp>
    <dsp:sp modelId="{A8B3C7C7-6E5E-4DC3-AEA3-38D40D4088C7}">
      <dsp:nvSpPr>
        <dsp:cNvPr id="0" name=""/>
        <dsp:cNvSpPr/>
      </dsp:nvSpPr>
      <dsp:spPr>
        <a:xfrm>
          <a:off x="0" y="2725951"/>
          <a:ext cx="10515600" cy="8874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GB" sz="3700" kern="1200"/>
            <a:t>Personal objectives for today?</a:t>
          </a:r>
          <a:endParaRPr lang="en-US" sz="3700" kern="1200"/>
        </a:p>
      </dsp:txBody>
      <dsp:txXfrm>
        <a:off x="43321" y="2769272"/>
        <a:ext cx="10428958" cy="8008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F84197-D6B2-4288-A0B6-D22A331B3C66}">
      <dsp:nvSpPr>
        <dsp:cNvPr id="0" name=""/>
        <dsp:cNvSpPr/>
      </dsp:nvSpPr>
      <dsp:spPr>
        <a:xfrm>
          <a:off x="0" y="38246"/>
          <a:ext cx="6263640" cy="176139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Procedures</a:t>
          </a:r>
          <a:endParaRPr lang="en-US" sz="2500" kern="1200"/>
        </a:p>
      </dsp:txBody>
      <dsp:txXfrm>
        <a:off x="85984" y="124230"/>
        <a:ext cx="6091672" cy="1589430"/>
      </dsp:txXfrm>
    </dsp:sp>
    <dsp:sp modelId="{9F5D43CF-567C-46F5-B8C7-EFFE746EF85E}">
      <dsp:nvSpPr>
        <dsp:cNvPr id="0" name=""/>
        <dsp:cNvSpPr/>
      </dsp:nvSpPr>
      <dsp:spPr>
        <a:xfrm>
          <a:off x="0" y="1871644"/>
          <a:ext cx="6263640" cy="1761398"/>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All supporting forms, courses, systems, MI reports, role descriptions, policies, processes, procedures and  activities with all supporting records.</a:t>
          </a:r>
          <a:endParaRPr lang="en-US" sz="2500" kern="1200" dirty="0"/>
        </a:p>
      </dsp:txBody>
      <dsp:txXfrm>
        <a:off x="85984" y="1957628"/>
        <a:ext cx="6091672" cy="1589430"/>
      </dsp:txXfrm>
    </dsp:sp>
    <dsp:sp modelId="{531AFEA2-862A-4CDF-BFB6-2EE84B415BCE}">
      <dsp:nvSpPr>
        <dsp:cNvPr id="0" name=""/>
        <dsp:cNvSpPr/>
      </dsp:nvSpPr>
      <dsp:spPr>
        <a:xfrm>
          <a:off x="0" y="3705043"/>
          <a:ext cx="6263640" cy="176139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Essentially it is everything that is brought together to bring the T&amp;C Procedures to life</a:t>
          </a:r>
          <a:endParaRPr lang="en-US" sz="2500" kern="1200"/>
        </a:p>
      </dsp:txBody>
      <dsp:txXfrm>
        <a:off x="85984" y="3791027"/>
        <a:ext cx="6091672" cy="15894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86455-1214-4B09-AEB2-082DF95F7732}">
      <dsp:nvSpPr>
        <dsp:cNvPr id="0" name=""/>
        <dsp:cNvSpPr/>
      </dsp:nvSpPr>
      <dsp:spPr>
        <a:xfrm>
          <a:off x="3080" y="587032"/>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Part of a regular cycle documented into the scheme</a:t>
          </a:r>
          <a:endParaRPr lang="en-US" sz="2400" kern="1200"/>
        </a:p>
      </dsp:txBody>
      <dsp:txXfrm>
        <a:off x="3080" y="587032"/>
        <a:ext cx="2444055" cy="1466433"/>
      </dsp:txXfrm>
    </dsp:sp>
    <dsp:sp modelId="{0DFBB0AB-6EBE-4B11-ADE1-2ED09A32550C}">
      <dsp:nvSpPr>
        <dsp:cNvPr id="0" name=""/>
        <dsp:cNvSpPr/>
      </dsp:nvSpPr>
      <dsp:spPr>
        <a:xfrm>
          <a:off x="2691541" y="587032"/>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Business concerns</a:t>
          </a:r>
          <a:endParaRPr lang="en-US" sz="2400" kern="1200"/>
        </a:p>
      </dsp:txBody>
      <dsp:txXfrm>
        <a:off x="2691541" y="587032"/>
        <a:ext cx="2444055" cy="1466433"/>
      </dsp:txXfrm>
    </dsp:sp>
    <dsp:sp modelId="{F7BCEFBD-0C24-4450-B425-8523624C3897}">
      <dsp:nvSpPr>
        <dsp:cNvPr id="0" name=""/>
        <dsp:cNvSpPr/>
      </dsp:nvSpPr>
      <dsp:spPr>
        <a:xfrm>
          <a:off x="5380002" y="587032"/>
          <a:ext cx="2444055" cy="146643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Findings from Compliance Monitoring</a:t>
          </a:r>
          <a:endParaRPr lang="en-US" sz="2400" kern="1200"/>
        </a:p>
      </dsp:txBody>
      <dsp:txXfrm>
        <a:off x="5380002" y="587032"/>
        <a:ext cx="2444055" cy="1466433"/>
      </dsp:txXfrm>
    </dsp:sp>
    <dsp:sp modelId="{6D42A5C2-3E15-4A33-A8B4-92C12FCD5950}">
      <dsp:nvSpPr>
        <dsp:cNvPr id="0" name=""/>
        <dsp:cNvSpPr/>
      </dsp:nvSpPr>
      <dsp:spPr>
        <a:xfrm>
          <a:off x="8068463" y="587032"/>
          <a:ext cx="2444055" cy="14664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Feedback from users</a:t>
          </a:r>
          <a:endParaRPr lang="en-US" sz="2400" kern="1200"/>
        </a:p>
      </dsp:txBody>
      <dsp:txXfrm>
        <a:off x="8068463" y="587032"/>
        <a:ext cx="2444055" cy="1466433"/>
      </dsp:txXfrm>
    </dsp:sp>
    <dsp:sp modelId="{DD7520BF-70A1-4E8E-AFD0-6AC5B927B330}">
      <dsp:nvSpPr>
        <dsp:cNvPr id="0" name=""/>
        <dsp:cNvSpPr/>
      </dsp:nvSpPr>
      <dsp:spPr>
        <a:xfrm>
          <a:off x="0" y="2209387"/>
          <a:ext cx="2444055" cy="146643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Changes in legislation or regulation</a:t>
          </a:r>
          <a:endParaRPr lang="en-US" sz="2400" kern="1200" dirty="0"/>
        </a:p>
      </dsp:txBody>
      <dsp:txXfrm>
        <a:off x="0" y="2209387"/>
        <a:ext cx="2444055" cy="1466433"/>
      </dsp:txXfrm>
    </dsp:sp>
    <dsp:sp modelId="{BC8D4B8E-BF6B-4BE9-B407-CF84B9A80317}">
      <dsp:nvSpPr>
        <dsp:cNvPr id="0" name=""/>
        <dsp:cNvSpPr/>
      </dsp:nvSpPr>
      <dsp:spPr>
        <a:xfrm>
          <a:off x="2669080" y="2175673"/>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Change of scheme ‘owner’</a:t>
          </a:r>
          <a:endParaRPr lang="en-US" sz="2400" kern="1200"/>
        </a:p>
      </dsp:txBody>
      <dsp:txXfrm>
        <a:off x="2669080" y="2175673"/>
        <a:ext cx="2444055" cy="1466433"/>
      </dsp:txXfrm>
    </dsp:sp>
    <dsp:sp modelId="{CE65FBF3-BB6F-4932-A6FE-4A3B64191105}">
      <dsp:nvSpPr>
        <dsp:cNvPr id="0" name=""/>
        <dsp:cNvSpPr/>
      </dsp:nvSpPr>
      <dsp:spPr>
        <a:xfrm>
          <a:off x="8071544" y="2175673"/>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Follow up to previous review</a:t>
          </a:r>
          <a:endParaRPr lang="en-US" sz="2400" kern="1200" dirty="0"/>
        </a:p>
      </dsp:txBody>
      <dsp:txXfrm>
        <a:off x="8071544" y="2175673"/>
        <a:ext cx="2444055" cy="1466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5840AC-A17E-417E-9067-D3A2FB776FC2}">
      <dsp:nvSpPr>
        <dsp:cNvPr id="0" name=""/>
        <dsp:cNvSpPr/>
      </dsp:nvSpPr>
      <dsp:spPr>
        <a:xfrm>
          <a:off x="0" y="0"/>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6BEA3D-B78C-4871-B34D-6E70F35C1CA9}">
      <dsp:nvSpPr>
        <dsp:cNvPr id="0" name=""/>
        <dsp:cNvSpPr/>
      </dsp:nvSpPr>
      <dsp:spPr>
        <a:xfrm>
          <a:off x="0" y="0"/>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30" tIns="240030" rIns="240030" bIns="240030" numCol="1" spcCol="1270" anchor="t" anchorCtr="0">
          <a:noAutofit/>
        </a:bodyPr>
        <a:lstStyle/>
        <a:p>
          <a:pPr marL="0" lvl="0" indent="0" algn="l" defTabSz="2800350">
            <a:lnSpc>
              <a:spcPct val="90000"/>
            </a:lnSpc>
            <a:spcBef>
              <a:spcPct val="0"/>
            </a:spcBef>
            <a:spcAft>
              <a:spcPct val="35000"/>
            </a:spcAft>
            <a:buNone/>
          </a:pPr>
          <a:r>
            <a:rPr lang="en-GB" sz="6300" kern="1200"/>
            <a:t>O </a:t>
          </a:r>
          <a:endParaRPr lang="en-US" sz="6300" kern="1200"/>
        </a:p>
      </dsp:txBody>
      <dsp:txXfrm>
        <a:off x="0" y="0"/>
        <a:ext cx="6263640" cy="1376171"/>
      </dsp:txXfrm>
    </dsp:sp>
    <dsp:sp modelId="{61DB7131-E3BA-419F-8ACF-01F0776DFD06}">
      <dsp:nvSpPr>
        <dsp:cNvPr id="0" name=""/>
        <dsp:cNvSpPr/>
      </dsp:nvSpPr>
      <dsp:spPr>
        <a:xfrm>
          <a:off x="0" y="1376171"/>
          <a:ext cx="6263640" cy="0"/>
        </a:xfrm>
        <a:prstGeom prst="line">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339FBB-FC0B-473B-B143-E8D7FD63A5A2}">
      <dsp:nvSpPr>
        <dsp:cNvPr id="0" name=""/>
        <dsp:cNvSpPr/>
      </dsp:nvSpPr>
      <dsp:spPr>
        <a:xfrm>
          <a:off x="0" y="1376171"/>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30" tIns="240030" rIns="240030" bIns="240030" numCol="1" spcCol="1270" anchor="t" anchorCtr="0">
          <a:noAutofit/>
        </a:bodyPr>
        <a:lstStyle/>
        <a:p>
          <a:pPr marL="0" lvl="0" indent="0" algn="l" defTabSz="2800350">
            <a:lnSpc>
              <a:spcPct val="90000"/>
            </a:lnSpc>
            <a:spcBef>
              <a:spcPct val="0"/>
            </a:spcBef>
            <a:spcAft>
              <a:spcPct val="35000"/>
            </a:spcAft>
            <a:buNone/>
          </a:pPr>
          <a:r>
            <a:rPr lang="en-GB" sz="6300" kern="1200"/>
            <a:t>R</a:t>
          </a:r>
          <a:endParaRPr lang="en-US" sz="6300" kern="1200"/>
        </a:p>
      </dsp:txBody>
      <dsp:txXfrm>
        <a:off x="0" y="1376171"/>
        <a:ext cx="6263640" cy="1376171"/>
      </dsp:txXfrm>
    </dsp:sp>
    <dsp:sp modelId="{3DA31102-E64B-462A-9B78-7894F50C822C}">
      <dsp:nvSpPr>
        <dsp:cNvPr id="0" name=""/>
        <dsp:cNvSpPr/>
      </dsp:nvSpPr>
      <dsp:spPr>
        <a:xfrm>
          <a:off x="0" y="2752343"/>
          <a:ext cx="6263640" cy="0"/>
        </a:xfrm>
        <a:prstGeom prst="lin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32D1BC-4F25-47CB-A0A0-0FF5AC1B0F7B}">
      <dsp:nvSpPr>
        <dsp:cNvPr id="0" name=""/>
        <dsp:cNvSpPr/>
      </dsp:nvSpPr>
      <dsp:spPr>
        <a:xfrm>
          <a:off x="0" y="2752343"/>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30" tIns="240030" rIns="240030" bIns="240030" numCol="1" spcCol="1270" anchor="t" anchorCtr="0">
          <a:noAutofit/>
        </a:bodyPr>
        <a:lstStyle/>
        <a:p>
          <a:pPr marL="0" lvl="0" indent="0" algn="l" defTabSz="2800350">
            <a:lnSpc>
              <a:spcPct val="90000"/>
            </a:lnSpc>
            <a:spcBef>
              <a:spcPct val="0"/>
            </a:spcBef>
            <a:spcAft>
              <a:spcPct val="35000"/>
            </a:spcAft>
            <a:buNone/>
          </a:pPr>
          <a:r>
            <a:rPr lang="en-GB" sz="6300" kern="1200"/>
            <a:t>C</a:t>
          </a:r>
          <a:endParaRPr lang="en-US" sz="6300" kern="1200"/>
        </a:p>
      </dsp:txBody>
      <dsp:txXfrm>
        <a:off x="0" y="2752343"/>
        <a:ext cx="6263640" cy="1376171"/>
      </dsp:txXfrm>
    </dsp:sp>
    <dsp:sp modelId="{1747499C-7F93-4550-9DBB-9FB6E90C5321}">
      <dsp:nvSpPr>
        <dsp:cNvPr id="0" name=""/>
        <dsp:cNvSpPr/>
      </dsp:nvSpPr>
      <dsp:spPr>
        <a:xfrm>
          <a:off x="0" y="4128515"/>
          <a:ext cx="6263640"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97B0ED-E4FC-4F55-BF94-889704AD87B8}">
      <dsp:nvSpPr>
        <dsp:cNvPr id="0" name=""/>
        <dsp:cNvSpPr/>
      </dsp:nvSpPr>
      <dsp:spPr>
        <a:xfrm>
          <a:off x="0" y="4128515"/>
          <a:ext cx="6263640" cy="137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0030" tIns="240030" rIns="240030" bIns="240030" numCol="1" spcCol="1270" anchor="t" anchorCtr="0">
          <a:noAutofit/>
        </a:bodyPr>
        <a:lstStyle/>
        <a:p>
          <a:pPr marL="0" lvl="0" indent="0" algn="l" defTabSz="2800350">
            <a:lnSpc>
              <a:spcPct val="90000"/>
            </a:lnSpc>
            <a:spcBef>
              <a:spcPct val="0"/>
            </a:spcBef>
            <a:spcAft>
              <a:spcPct val="35000"/>
            </a:spcAft>
            <a:buNone/>
          </a:pPr>
          <a:r>
            <a:rPr lang="en-GB" sz="6300" kern="1200"/>
            <a:t>E</a:t>
          </a:r>
          <a:endParaRPr lang="en-US" sz="6300" kern="1200"/>
        </a:p>
      </dsp:txBody>
      <dsp:txXfrm>
        <a:off x="0" y="4128515"/>
        <a:ext cx="6263640" cy="13761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A5EFEF-BF3C-4CB6-A4ED-36256E92D41F}">
      <dsp:nvSpPr>
        <dsp:cNvPr id="0" name=""/>
        <dsp:cNvSpPr/>
      </dsp:nvSpPr>
      <dsp:spPr>
        <a:xfrm>
          <a:off x="0" y="33263"/>
          <a:ext cx="6263640" cy="12472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a:t>OBJECTIVES</a:t>
          </a:r>
          <a:endParaRPr lang="en-US" sz="5200" kern="1200"/>
        </a:p>
      </dsp:txBody>
      <dsp:txXfrm>
        <a:off x="60884" y="94147"/>
        <a:ext cx="6141872" cy="1125452"/>
      </dsp:txXfrm>
    </dsp:sp>
    <dsp:sp modelId="{3DFD24A8-D72B-43E2-A64E-B397F586E3D9}">
      <dsp:nvSpPr>
        <dsp:cNvPr id="0" name=""/>
        <dsp:cNvSpPr/>
      </dsp:nvSpPr>
      <dsp:spPr>
        <a:xfrm>
          <a:off x="0" y="1430243"/>
          <a:ext cx="6263640" cy="124722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a:t>R</a:t>
          </a:r>
          <a:endParaRPr lang="en-US" sz="5200" kern="1200"/>
        </a:p>
      </dsp:txBody>
      <dsp:txXfrm>
        <a:off x="60884" y="1491127"/>
        <a:ext cx="6141872" cy="1125452"/>
      </dsp:txXfrm>
    </dsp:sp>
    <dsp:sp modelId="{7571736C-C85A-4898-82B4-8DF4097EA00C}">
      <dsp:nvSpPr>
        <dsp:cNvPr id="0" name=""/>
        <dsp:cNvSpPr/>
      </dsp:nvSpPr>
      <dsp:spPr>
        <a:xfrm>
          <a:off x="0" y="2827223"/>
          <a:ext cx="6263640" cy="124722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a:t>C</a:t>
          </a:r>
          <a:endParaRPr lang="en-US" sz="5200" kern="1200"/>
        </a:p>
      </dsp:txBody>
      <dsp:txXfrm>
        <a:off x="60884" y="2888107"/>
        <a:ext cx="6141872" cy="1125452"/>
      </dsp:txXfrm>
    </dsp:sp>
    <dsp:sp modelId="{E96F9E0E-6299-4841-95B2-D913DE65849B}">
      <dsp:nvSpPr>
        <dsp:cNvPr id="0" name=""/>
        <dsp:cNvSpPr/>
      </dsp:nvSpPr>
      <dsp:spPr>
        <a:xfrm>
          <a:off x="0" y="4224204"/>
          <a:ext cx="6263640" cy="12472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a:t>E</a:t>
          </a:r>
          <a:endParaRPr lang="en-US" sz="5200" kern="1200"/>
        </a:p>
      </dsp:txBody>
      <dsp:txXfrm>
        <a:off x="60884" y="4285088"/>
        <a:ext cx="6141872" cy="11254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F3C574-7088-44ED-82F7-A2A19D6BE545}">
      <dsp:nvSpPr>
        <dsp:cNvPr id="0" name=""/>
        <dsp:cNvSpPr/>
      </dsp:nvSpPr>
      <dsp:spPr>
        <a:xfrm>
          <a:off x="3080" y="464830"/>
          <a:ext cx="2444055" cy="3421677"/>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GB" sz="1900" kern="1200"/>
            <a:t>Agree and set the objectives</a:t>
          </a:r>
          <a:endParaRPr lang="en-US" sz="1900" kern="1200"/>
        </a:p>
      </dsp:txBody>
      <dsp:txXfrm>
        <a:off x="3080" y="1765067"/>
        <a:ext cx="2444055" cy="2053006"/>
      </dsp:txXfrm>
    </dsp:sp>
    <dsp:sp modelId="{F84BB387-99D2-4609-A426-054E6274FC22}">
      <dsp:nvSpPr>
        <dsp:cNvPr id="0" name=""/>
        <dsp:cNvSpPr/>
      </dsp:nvSpPr>
      <dsp:spPr>
        <a:xfrm>
          <a:off x="711856" y="806997"/>
          <a:ext cx="1026503" cy="1026503"/>
        </a:xfrm>
        <a:prstGeom prst="ellips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62184" y="957325"/>
        <a:ext cx="725847" cy="725847"/>
      </dsp:txXfrm>
    </dsp:sp>
    <dsp:sp modelId="{FA674E4B-3256-4D0A-819D-265053E0AC90}">
      <dsp:nvSpPr>
        <dsp:cNvPr id="0" name=""/>
        <dsp:cNvSpPr/>
      </dsp:nvSpPr>
      <dsp:spPr>
        <a:xfrm>
          <a:off x="3080" y="3886435"/>
          <a:ext cx="2444055" cy="72"/>
        </a:xfrm>
        <a:prstGeom prst="rect">
          <a:avLst/>
        </a:prstGeom>
        <a:solidFill>
          <a:schemeClr val="accent5">
            <a:hueOff val="-965506"/>
            <a:satOff val="-2488"/>
            <a:lumOff val="-1681"/>
            <a:alphaOff val="0"/>
          </a:schemeClr>
        </a:solidFill>
        <a:ln w="12700" cap="flat" cmpd="sng" algn="ctr">
          <a:solidFill>
            <a:schemeClr val="accent5">
              <a:hueOff val="-965506"/>
              <a:satOff val="-2488"/>
              <a:lumOff val="-16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4AE4D1-7627-49FB-A1D4-F379DD50BD7A}">
      <dsp:nvSpPr>
        <dsp:cNvPr id="0" name=""/>
        <dsp:cNvSpPr/>
      </dsp:nvSpPr>
      <dsp:spPr>
        <a:xfrm>
          <a:off x="2691541" y="464830"/>
          <a:ext cx="2444055" cy="3421677"/>
        </a:xfrm>
        <a:prstGeom prst="rect">
          <a:avLst/>
        </a:prstGeom>
        <a:solidFill>
          <a:schemeClr val="accent5">
            <a:tint val="40000"/>
            <a:alpha val="90000"/>
            <a:hueOff val="-2246587"/>
            <a:satOff val="-7611"/>
            <a:lumOff val="-976"/>
            <a:alphaOff val="0"/>
          </a:schemeClr>
        </a:solidFill>
        <a:ln w="12700" cap="flat" cmpd="sng" algn="ctr">
          <a:solidFill>
            <a:schemeClr val="accent5">
              <a:tint val="40000"/>
              <a:alpha val="90000"/>
              <a:hueOff val="-2246587"/>
              <a:satOff val="-7611"/>
              <a:lumOff val="-97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GB" sz="1900" kern="1200"/>
            <a:t>Shape the scope of the review</a:t>
          </a:r>
          <a:endParaRPr lang="en-US" sz="1900" kern="1200"/>
        </a:p>
      </dsp:txBody>
      <dsp:txXfrm>
        <a:off x="2691541" y="1765067"/>
        <a:ext cx="2444055" cy="2053006"/>
      </dsp:txXfrm>
    </dsp:sp>
    <dsp:sp modelId="{EACE3F85-57AF-4BE8-8ADB-607EB08BAEB2}">
      <dsp:nvSpPr>
        <dsp:cNvPr id="0" name=""/>
        <dsp:cNvSpPr/>
      </dsp:nvSpPr>
      <dsp:spPr>
        <a:xfrm>
          <a:off x="3400317" y="806997"/>
          <a:ext cx="1026503" cy="1026503"/>
        </a:xfrm>
        <a:prstGeom prst="ellipse">
          <a:avLst/>
        </a:prstGeom>
        <a:solidFill>
          <a:schemeClr val="accent5">
            <a:hueOff val="-1931012"/>
            <a:satOff val="-4977"/>
            <a:lumOff val="-3361"/>
            <a:alphaOff val="0"/>
          </a:schemeClr>
        </a:solidFill>
        <a:ln w="12700" cap="flat" cmpd="sng" algn="ctr">
          <a:solidFill>
            <a:schemeClr val="accent5">
              <a:hueOff val="-1931012"/>
              <a:satOff val="-4977"/>
              <a:lumOff val="-33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550645" y="957325"/>
        <a:ext cx="725847" cy="725847"/>
      </dsp:txXfrm>
    </dsp:sp>
    <dsp:sp modelId="{0FF8663A-332C-47A3-98B9-F4D36210E58B}">
      <dsp:nvSpPr>
        <dsp:cNvPr id="0" name=""/>
        <dsp:cNvSpPr/>
      </dsp:nvSpPr>
      <dsp:spPr>
        <a:xfrm>
          <a:off x="2691541" y="3886435"/>
          <a:ext cx="2444055" cy="72"/>
        </a:xfrm>
        <a:prstGeom prst="rect">
          <a:avLst/>
        </a:prstGeom>
        <a:solidFill>
          <a:schemeClr val="accent5">
            <a:hueOff val="-2896518"/>
            <a:satOff val="-7465"/>
            <a:lumOff val="-5042"/>
            <a:alphaOff val="0"/>
          </a:schemeClr>
        </a:solidFill>
        <a:ln w="12700" cap="flat" cmpd="sng" algn="ctr">
          <a:solidFill>
            <a:schemeClr val="accent5">
              <a:hueOff val="-2896518"/>
              <a:satOff val="-7465"/>
              <a:lumOff val="-50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6124D5-2FD1-4A1D-8951-EB026A30B62B}">
      <dsp:nvSpPr>
        <dsp:cNvPr id="0" name=""/>
        <dsp:cNvSpPr/>
      </dsp:nvSpPr>
      <dsp:spPr>
        <a:xfrm>
          <a:off x="5380002" y="464830"/>
          <a:ext cx="2444055" cy="3421677"/>
        </a:xfrm>
        <a:prstGeom prst="rect">
          <a:avLst/>
        </a:prstGeom>
        <a:solidFill>
          <a:schemeClr val="accent5">
            <a:tint val="40000"/>
            <a:alpha val="90000"/>
            <a:hueOff val="-4493175"/>
            <a:satOff val="-15221"/>
            <a:lumOff val="-1952"/>
            <a:alphaOff val="0"/>
          </a:schemeClr>
        </a:solidFill>
        <a:ln w="12700" cap="flat" cmpd="sng" algn="ctr">
          <a:solidFill>
            <a:schemeClr val="accent5">
              <a:tint val="40000"/>
              <a:alpha val="90000"/>
              <a:hueOff val="-4493175"/>
              <a:satOff val="-15221"/>
              <a:lumOff val="-19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GB" sz="1900" kern="1200"/>
            <a:t>Decide a desk top or full review</a:t>
          </a:r>
          <a:endParaRPr lang="en-US" sz="1900" kern="1200"/>
        </a:p>
      </dsp:txBody>
      <dsp:txXfrm>
        <a:off x="5380002" y="1765067"/>
        <a:ext cx="2444055" cy="2053006"/>
      </dsp:txXfrm>
    </dsp:sp>
    <dsp:sp modelId="{9F925736-768F-4BBA-8D6D-8D1C9F90E476}">
      <dsp:nvSpPr>
        <dsp:cNvPr id="0" name=""/>
        <dsp:cNvSpPr/>
      </dsp:nvSpPr>
      <dsp:spPr>
        <a:xfrm>
          <a:off x="6088778" y="806997"/>
          <a:ext cx="1026503" cy="1026503"/>
        </a:xfrm>
        <a:prstGeom prst="ellipse">
          <a:avLst/>
        </a:prstGeom>
        <a:solidFill>
          <a:schemeClr val="accent5">
            <a:hueOff val="-3862025"/>
            <a:satOff val="-9954"/>
            <a:lumOff val="-6723"/>
            <a:alphaOff val="0"/>
          </a:schemeClr>
        </a:solidFill>
        <a:ln w="12700" cap="flat" cmpd="sng" algn="ctr">
          <a:solidFill>
            <a:schemeClr val="accent5">
              <a:hueOff val="-3862025"/>
              <a:satOff val="-9954"/>
              <a:lumOff val="-672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6239106" y="957325"/>
        <a:ext cx="725847" cy="725847"/>
      </dsp:txXfrm>
    </dsp:sp>
    <dsp:sp modelId="{2DDB5E3A-4A24-4689-8A16-603489D75AA7}">
      <dsp:nvSpPr>
        <dsp:cNvPr id="0" name=""/>
        <dsp:cNvSpPr/>
      </dsp:nvSpPr>
      <dsp:spPr>
        <a:xfrm>
          <a:off x="5380002" y="3886435"/>
          <a:ext cx="2444055" cy="72"/>
        </a:xfrm>
        <a:prstGeom prst="rect">
          <a:avLst/>
        </a:prstGeom>
        <a:solidFill>
          <a:schemeClr val="accent5">
            <a:hueOff val="-4827531"/>
            <a:satOff val="-12442"/>
            <a:lumOff val="-8404"/>
            <a:alphaOff val="0"/>
          </a:schemeClr>
        </a:solidFill>
        <a:ln w="12700" cap="flat" cmpd="sng" algn="ctr">
          <a:solidFill>
            <a:schemeClr val="accent5">
              <a:hueOff val="-4827531"/>
              <a:satOff val="-12442"/>
              <a:lumOff val="-84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7E32EB-6DEC-464A-BBE7-5CDF3B1E262C}">
      <dsp:nvSpPr>
        <dsp:cNvPr id="0" name=""/>
        <dsp:cNvSpPr/>
      </dsp:nvSpPr>
      <dsp:spPr>
        <a:xfrm>
          <a:off x="8068463" y="464830"/>
          <a:ext cx="2444055" cy="3421677"/>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48" tIns="330200" rIns="190548" bIns="330200" numCol="1" spcCol="1270" anchor="t" anchorCtr="0">
          <a:noAutofit/>
        </a:bodyPr>
        <a:lstStyle/>
        <a:p>
          <a:pPr marL="0" lvl="0" indent="0" algn="l" defTabSz="844550">
            <a:lnSpc>
              <a:spcPct val="90000"/>
            </a:lnSpc>
            <a:spcBef>
              <a:spcPct val="0"/>
            </a:spcBef>
            <a:spcAft>
              <a:spcPct val="35000"/>
            </a:spcAft>
            <a:buNone/>
          </a:pPr>
          <a:r>
            <a:rPr lang="en-GB" sz="1900" kern="1200" dirty="0"/>
            <a:t>Agree the standards to be used to measure success. It makes it easier to agree findings.</a:t>
          </a:r>
          <a:endParaRPr lang="en-US" sz="1900" kern="1200" dirty="0"/>
        </a:p>
      </dsp:txBody>
      <dsp:txXfrm>
        <a:off x="8068463" y="1765067"/>
        <a:ext cx="2444055" cy="2053006"/>
      </dsp:txXfrm>
    </dsp:sp>
    <dsp:sp modelId="{9033E8B8-ACBD-425B-ACF1-1A57F0BE39E6}">
      <dsp:nvSpPr>
        <dsp:cNvPr id="0" name=""/>
        <dsp:cNvSpPr/>
      </dsp:nvSpPr>
      <dsp:spPr>
        <a:xfrm>
          <a:off x="8777239" y="806997"/>
          <a:ext cx="1026503" cy="1026503"/>
        </a:xfrm>
        <a:prstGeom prst="ellipse">
          <a:avLst/>
        </a:prstGeom>
        <a:solidFill>
          <a:schemeClr val="accent5">
            <a:hueOff val="-5793037"/>
            <a:satOff val="-14931"/>
            <a:lumOff val="-10084"/>
            <a:alphaOff val="0"/>
          </a:schemeClr>
        </a:solidFill>
        <a:ln w="12700" cap="flat" cmpd="sng" algn="ctr">
          <a:solidFill>
            <a:schemeClr val="accent5">
              <a:hueOff val="-5793037"/>
              <a:satOff val="-14931"/>
              <a:lumOff val="-100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30" tIns="12700" rIns="80030"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927567" y="957325"/>
        <a:ext cx="725847" cy="725847"/>
      </dsp:txXfrm>
    </dsp:sp>
    <dsp:sp modelId="{F2FEBA93-DB74-4B1F-8883-F3AE06795D65}">
      <dsp:nvSpPr>
        <dsp:cNvPr id="0" name=""/>
        <dsp:cNvSpPr/>
      </dsp:nvSpPr>
      <dsp:spPr>
        <a:xfrm>
          <a:off x="8068463" y="3886435"/>
          <a:ext cx="2444055" cy="72"/>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168459-0E36-4FFE-9404-45E76D4E9604}">
      <dsp:nvSpPr>
        <dsp:cNvPr id="0" name=""/>
        <dsp:cNvSpPr/>
      </dsp:nvSpPr>
      <dsp:spPr>
        <a:xfrm>
          <a:off x="0" y="61073"/>
          <a:ext cx="6263640"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Supervision</a:t>
          </a:r>
          <a:endParaRPr lang="en-US" sz="3400" kern="1200"/>
        </a:p>
      </dsp:txBody>
      <dsp:txXfrm>
        <a:off x="39809" y="100882"/>
        <a:ext cx="6184022" cy="735872"/>
      </dsp:txXfrm>
    </dsp:sp>
    <dsp:sp modelId="{5087646C-E7FC-41D2-9C5F-86FA0B675B5B}">
      <dsp:nvSpPr>
        <dsp:cNvPr id="0" name=""/>
        <dsp:cNvSpPr/>
      </dsp:nvSpPr>
      <dsp:spPr>
        <a:xfrm>
          <a:off x="0" y="974483"/>
          <a:ext cx="6263640"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CPD</a:t>
          </a:r>
          <a:endParaRPr lang="en-US" sz="3400" kern="1200"/>
        </a:p>
      </dsp:txBody>
      <dsp:txXfrm>
        <a:off x="39809" y="1014292"/>
        <a:ext cx="6184022" cy="735872"/>
      </dsp:txXfrm>
    </dsp:sp>
    <dsp:sp modelId="{B7C4DF4D-D99E-48AC-867B-E754DC3D0937}">
      <dsp:nvSpPr>
        <dsp:cNvPr id="0" name=""/>
        <dsp:cNvSpPr/>
      </dsp:nvSpPr>
      <dsp:spPr>
        <a:xfrm>
          <a:off x="0" y="1887893"/>
          <a:ext cx="6263640"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Induction</a:t>
          </a:r>
          <a:endParaRPr lang="en-US" sz="3400" kern="1200"/>
        </a:p>
      </dsp:txBody>
      <dsp:txXfrm>
        <a:off x="39809" y="1927702"/>
        <a:ext cx="6184022" cy="735872"/>
      </dsp:txXfrm>
    </dsp:sp>
    <dsp:sp modelId="{4F644B28-E895-43BC-84FC-87BF1547CFFA}">
      <dsp:nvSpPr>
        <dsp:cNvPr id="0" name=""/>
        <dsp:cNvSpPr/>
      </dsp:nvSpPr>
      <dsp:spPr>
        <a:xfrm>
          <a:off x="0" y="2801303"/>
          <a:ext cx="6263640"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Competence </a:t>
          </a:r>
          <a:endParaRPr lang="en-US" sz="3400" kern="1200"/>
        </a:p>
      </dsp:txBody>
      <dsp:txXfrm>
        <a:off x="39809" y="2841112"/>
        <a:ext cx="6184022" cy="735872"/>
      </dsp:txXfrm>
    </dsp:sp>
    <dsp:sp modelId="{F021FF9C-9FE6-4124-9193-4EEEB86E687A}">
      <dsp:nvSpPr>
        <dsp:cNvPr id="0" name=""/>
        <dsp:cNvSpPr/>
      </dsp:nvSpPr>
      <dsp:spPr>
        <a:xfrm>
          <a:off x="0" y="3714714"/>
          <a:ext cx="6263640"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FIT and Proper practices</a:t>
          </a:r>
          <a:endParaRPr lang="en-US" sz="3400" kern="1200"/>
        </a:p>
      </dsp:txBody>
      <dsp:txXfrm>
        <a:off x="39809" y="3754523"/>
        <a:ext cx="6184022" cy="735872"/>
      </dsp:txXfrm>
    </dsp:sp>
    <dsp:sp modelId="{60DDF69A-515A-4678-812B-21FA8FE229FB}">
      <dsp:nvSpPr>
        <dsp:cNvPr id="0" name=""/>
        <dsp:cNvSpPr/>
      </dsp:nvSpPr>
      <dsp:spPr>
        <a:xfrm>
          <a:off x="0" y="4628124"/>
          <a:ext cx="6263640"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GB" sz="3400" kern="1200"/>
            <a:t>Possible improvements</a:t>
          </a:r>
          <a:endParaRPr lang="en-US" sz="3400" kern="1200"/>
        </a:p>
      </dsp:txBody>
      <dsp:txXfrm>
        <a:off x="39809" y="4667933"/>
        <a:ext cx="6184022" cy="7358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A5EFEF-BF3C-4CB6-A4ED-36256E92D41F}">
      <dsp:nvSpPr>
        <dsp:cNvPr id="0" name=""/>
        <dsp:cNvSpPr/>
      </dsp:nvSpPr>
      <dsp:spPr>
        <a:xfrm>
          <a:off x="0" y="33263"/>
          <a:ext cx="6263640" cy="12472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a:t>OBJECTIVES</a:t>
          </a:r>
          <a:endParaRPr lang="en-US" sz="5200" kern="1200"/>
        </a:p>
      </dsp:txBody>
      <dsp:txXfrm>
        <a:off x="60884" y="94147"/>
        <a:ext cx="6141872" cy="1125452"/>
      </dsp:txXfrm>
    </dsp:sp>
    <dsp:sp modelId="{3DFD24A8-D72B-43E2-A64E-B397F586E3D9}">
      <dsp:nvSpPr>
        <dsp:cNvPr id="0" name=""/>
        <dsp:cNvSpPr/>
      </dsp:nvSpPr>
      <dsp:spPr>
        <a:xfrm>
          <a:off x="0" y="1468344"/>
          <a:ext cx="6263640" cy="124722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dirty="0"/>
            <a:t>RECORD</a:t>
          </a:r>
          <a:endParaRPr lang="en-US" sz="5200" kern="1200" dirty="0"/>
        </a:p>
      </dsp:txBody>
      <dsp:txXfrm>
        <a:off x="60884" y="1529228"/>
        <a:ext cx="6141872" cy="1125452"/>
      </dsp:txXfrm>
    </dsp:sp>
    <dsp:sp modelId="{7571736C-C85A-4898-82B4-8DF4097EA00C}">
      <dsp:nvSpPr>
        <dsp:cNvPr id="0" name=""/>
        <dsp:cNvSpPr/>
      </dsp:nvSpPr>
      <dsp:spPr>
        <a:xfrm>
          <a:off x="0" y="2827223"/>
          <a:ext cx="6263640" cy="124722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a:t>C</a:t>
          </a:r>
          <a:endParaRPr lang="en-US" sz="5200" kern="1200"/>
        </a:p>
      </dsp:txBody>
      <dsp:txXfrm>
        <a:off x="60884" y="2888107"/>
        <a:ext cx="6141872" cy="1125452"/>
      </dsp:txXfrm>
    </dsp:sp>
    <dsp:sp modelId="{E96F9E0E-6299-4841-95B2-D913DE65849B}">
      <dsp:nvSpPr>
        <dsp:cNvPr id="0" name=""/>
        <dsp:cNvSpPr/>
      </dsp:nvSpPr>
      <dsp:spPr>
        <a:xfrm>
          <a:off x="0" y="4224204"/>
          <a:ext cx="6263640" cy="12472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a:t>E</a:t>
          </a:r>
          <a:endParaRPr lang="en-US" sz="5200" kern="1200"/>
        </a:p>
      </dsp:txBody>
      <dsp:txXfrm>
        <a:off x="60884" y="4285088"/>
        <a:ext cx="6141872" cy="11254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A5EFEF-BF3C-4CB6-A4ED-36256E92D41F}">
      <dsp:nvSpPr>
        <dsp:cNvPr id="0" name=""/>
        <dsp:cNvSpPr/>
      </dsp:nvSpPr>
      <dsp:spPr>
        <a:xfrm>
          <a:off x="0" y="33263"/>
          <a:ext cx="6263640" cy="12472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a:t>OBJECTIVES</a:t>
          </a:r>
          <a:endParaRPr lang="en-US" sz="5200" kern="1200"/>
        </a:p>
      </dsp:txBody>
      <dsp:txXfrm>
        <a:off x="60884" y="94147"/>
        <a:ext cx="6141872" cy="1125452"/>
      </dsp:txXfrm>
    </dsp:sp>
    <dsp:sp modelId="{3DFD24A8-D72B-43E2-A64E-B397F586E3D9}">
      <dsp:nvSpPr>
        <dsp:cNvPr id="0" name=""/>
        <dsp:cNvSpPr/>
      </dsp:nvSpPr>
      <dsp:spPr>
        <a:xfrm>
          <a:off x="0" y="1430243"/>
          <a:ext cx="6263640" cy="124722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dirty="0"/>
            <a:t>RECORD</a:t>
          </a:r>
          <a:endParaRPr lang="en-US" sz="5200" kern="1200" dirty="0"/>
        </a:p>
      </dsp:txBody>
      <dsp:txXfrm>
        <a:off x="60884" y="1491127"/>
        <a:ext cx="6141872" cy="1125452"/>
      </dsp:txXfrm>
    </dsp:sp>
    <dsp:sp modelId="{7571736C-C85A-4898-82B4-8DF4097EA00C}">
      <dsp:nvSpPr>
        <dsp:cNvPr id="0" name=""/>
        <dsp:cNvSpPr/>
      </dsp:nvSpPr>
      <dsp:spPr>
        <a:xfrm>
          <a:off x="0" y="2827223"/>
          <a:ext cx="6263640" cy="124722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dirty="0"/>
            <a:t>CLASSIFY</a:t>
          </a:r>
          <a:endParaRPr lang="en-US" sz="5200" kern="1200" dirty="0"/>
        </a:p>
      </dsp:txBody>
      <dsp:txXfrm>
        <a:off x="60884" y="2888107"/>
        <a:ext cx="6141872" cy="1125452"/>
      </dsp:txXfrm>
    </dsp:sp>
    <dsp:sp modelId="{E96F9E0E-6299-4841-95B2-D913DE65849B}">
      <dsp:nvSpPr>
        <dsp:cNvPr id="0" name=""/>
        <dsp:cNvSpPr/>
      </dsp:nvSpPr>
      <dsp:spPr>
        <a:xfrm>
          <a:off x="0" y="4224204"/>
          <a:ext cx="6263640" cy="12472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a:t>E</a:t>
          </a:r>
          <a:endParaRPr lang="en-US" sz="5200" kern="1200"/>
        </a:p>
      </dsp:txBody>
      <dsp:txXfrm>
        <a:off x="60884" y="4285088"/>
        <a:ext cx="6141872" cy="112545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7F718E-F0ED-430F-AD4C-AEC3AEA80BD7}">
      <dsp:nvSpPr>
        <dsp:cNvPr id="0" name=""/>
        <dsp:cNvSpPr/>
      </dsp:nvSpPr>
      <dsp:spPr>
        <a:xfrm>
          <a:off x="858382" y="2396"/>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Scope</a:t>
          </a:r>
          <a:endParaRPr lang="en-US" sz="1600" kern="1200" dirty="0"/>
        </a:p>
      </dsp:txBody>
      <dsp:txXfrm>
        <a:off x="858382" y="2396"/>
        <a:ext cx="1699741" cy="1019844"/>
      </dsp:txXfrm>
    </dsp:sp>
    <dsp:sp modelId="{559A5F70-CD29-4BDE-871F-0B06BA0E0F6C}">
      <dsp:nvSpPr>
        <dsp:cNvPr id="0" name=""/>
        <dsp:cNvSpPr/>
      </dsp:nvSpPr>
      <dsp:spPr>
        <a:xfrm>
          <a:off x="2728098" y="2396"/>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Assessment of competence and supervision</a:t>
          </a:r>
          <a:endParaRPr lang="en-US" sz="1600" kern="1200" dirty="0"/>
        </a:p>
      </dsp:txBody>
      <dsp:txXfrm>
        <a:off x="2728098" y="2396"/>
        <a:ext cx="1699741" cy="1019844"/>
      </dsp:txXfrm>
    </dsp:sp>
    <dsp:sp modelId="{AE8A7977-26ED-480A-ABCB-97B99EB6D0A2}">
      <dsp:nvSpPr>
        <dsp:cNvPr id="0" name=""/>
        <dsp:cNvSpPr/>
      </dsp:nvSpPr>
      <dsp:spPr>
        <a:xfrm>
          <a:off x="4597814" y="2396"/>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dirty="0"/>
            <a:t>Knowledge and Competence requirements before starting MCD activities</a:t>
          </a:r>
          <a:endParaRPr lang="en-US" sz="1400" kern="1200" dirty="0"/>
        </a:p>
      </dsp:txBody>
      <dsp:txXfrm>
        <a:off x="4597814" y="2396"/>
        <a:ext cx="1699741" cy="1019844"/>
      </dsp:txXfrm>
    </dsp:sp>
    <dsp:sp modelId="{DF23C4B5-5B3E-4D6B-9C58-E3F892D7C0C8}">
      <dsp:nvSpPr>
        <dsp:cNvPr id="0" name=""/>
        <dsp:cNvSpPr/>
      </dsp:nvSpPr>
      <dsp:spPr>
        <a:xfrm>
          <a:off x="6467529" y="2396"/>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Qualification requirements</a:t>
          </a:r>
          <a:endParaRPr lang="en-US" sz="1600" kern="1200" dirty="0"/>
        </a:p>
      </dsp:txBody>
      <dsp:txXfrm>
        <a:off x="6467529" y="2396"/>
        <a:ext cx="1699741" cy="1019844"/>
      </dsp:txXfrm>
    </dsp:sp>
    <dsp:sp modelId="{9381B352-C89C-4719-9A0A-A15CFCE32AEB}">
      <dsp:nvSpPr>
        <dsp:cNvPr id="0" name=""/>
        <dsp:cNvSpPr/>
      </dsp:nvSpPr>
      <dsp:spPr>
        <a:xfrm>
          <a:off x="8337245" y="2396"/>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Training Needs</a:t>
          </a:r>
          <a:endParaRPr lang="en-US" sz="1600" kern="1200" dirty="0"/>
        </a:p>
      </dsp:txBody>
      <dsp:txXfrm>
        <a:off x="8337245" y="2396"/>
        <a:ext cx="1699741" cy="1019844"/>
      </dsp:txXfrm>
    </dsp:sp>
    <dsp:sp modelId="{3377A20B-D2CE-43A0-A4E1-0CAC2048B105}">
      <dsp:nvSpPr>
        <dsp:cNvPr id="0" name=""/>
        <dsp:cNvSpPr/>
      </dsp:nvSpPr>
      <dsp:spPr>
        <a:xfrm>
          <a:off x="858382" y="1192216"/>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Maintaining competence</a:t>
          </a:r>
          <a:endParaRPr lang="en-US" sz="1600" kern="1200" dirty="0"/>
        </a:p>
      </dsp:txBody>
      <dsp:txXfrm>
        <a:off x="858382" y="1192216"/>
        <a:ext cx="1699741" cy="1019844"/>
      </dsp:txXfrm>
    </dsp:sp>
    <dsp:sp modelId="{AB3E3D2D-25DD-4489-A472-85FE6CA89FC4}">
      <dsp:nvSpPr>
        <dsp:cNvPr id="0" name=""/>
        <dsp:cNvSpPr/>
      </dsp:nvSpPr>
      <dsp:spPr>
        <a:xfrm>
          <a:off x="2728098" y="1192216"/>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CPD</a:t>
          </a:r>
          <a:endParaRPr lang="en-US" sz="1600" kern="1200" dirty="0"/>
        </a:p>
      </dsp:txBody>
      <dsp:txXfrm>
        <a:off x="2728098" y="1192216"/>
        <a:ext cx="1699741" cy="1019844"/>
      </dsp:txXfrm>
    </dsp:sp>
    <dsp:sp modelId="{2BF4C865-21EA-430E-951E-CBF58B9814EC}">
      <dsp:nvSpPr>
        <dsp:cNvPr id="0" name=""/>
        <dsp:cNvSpPr/>
      </dsp:nvSpPr>
      <dsp:spPr>
        <a:xfrm>
          <a:off x="4597814" y="1192216"/>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Statements of Professional Standing</a:t>
          </a:r>
          <a:endParaRPr lang="en-US" sz="1600" kern="1200" dirty="0"/>
        </a:p>
      </dsp:txBody>
      <dsp:txXfrm>
        <a:off x="4597814" y="1192216"/>
        <a:ext cx="1699741" cy="1019844"/>
      </dsp:txXfrm>
    </dsp:sp>
    <dsp:sp modelId="{9B159E2F-92A6-4223-9F4B-44C730AC512C}">
      <dsp:nvSpPr>
        <dsp:cNvPr id="0" name=""/>
        <dsp:cNvSpPr/>
      </dsp:nvSpPr>
      <dsp:spPr>
        <a:xfrm>
          <a:off x="6467529" y="1192216"/>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Notification requirements</a:t>
          </a:r>
          <a:endParaRPr lang="en-US" sz="1600" kern="1200" dirty="0"/>
        </a:p>
      </dsp:txBody>
      <dsp:txXfrm>
        <a:off x="6467529" y="1192216"/>
        <a:ext cx="1699741" cy="1019844"/>
      </dsp:txXfrm>
    </dsp:sp>
    <dsp:sp modelId="{53A8C9E4-96DD-4C01-AFBF-CBEC235F05D5}">
      <dsp:nvSpPr>
        <dsp:cNvPr id="0" name=""/>
        <dsp:cNvSpPr/>
      </dsp:nvSpPr>
      <dsp:spPr>
        <a:xfrm>
          <a:off x="8337245" y="1192216"/>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Time limits</a:t>
          </a:r>
          <a:endParaRPr lang="en-US" sz="1600" kern="1200" dirty="0"/>
        </a:p>
      </dsp:txBody>
      <dsp:txXfrm>
        <a:off x="8337245" y="1192216"/>
        <a:ext cx="1699741" cy="1019844"/>
      </dsp:txXfrm>
    </dsp:sp>
    <dsp:sp modelId="{7980A0C2-F27A-4E42-9B4F-7EC7B41C7576}">
      <dsp:nvSpPr>
        <dsp:cNvPr id="0" name=""/>
        <dsp:cNvSpPr/>
      </dsp:nvSpPr>
      <dsp:spPr>
        <a:xfrm>
          <a:off x="1793240" y="2382035"/>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Record keeping</a:t>
          </a:r>
          <a:endParaRPr lang="en-US" sz="1600" kern="1200" dirty="0"/>
        </a:p>
      </dsp:txBody>
      <dsp:txXfrm>
        <a:off x="1793240" y="2382035"/>
        <a:ext cx="1699741" cy="1019844"/>
      </dsp:txXfrm>
    </dsp:sp>
    <dsp:sp modelId="{B4CB994E-3E39-4646-8599-B49813EBE079}">
      <dsp:nvSpPr>
        <dsp:cNvPr id="0" name=""/>
        <dsp:cNvSpPr/>
      </dsp:nvSpPr>
      <dsp:spPr>
        <a:xfrm>
          <a:off x="3662956" y="2382035"/>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MiFID requirements</a:t>
          </a:r>
          <a:endParaRPr lang="en-US" sz="1600" kern="1200" dirty="0"/>
        </a:p>
      </dsp:txBody>
      <dsp:txXfrm>
        <a:off x="3662956" y="2382035"/>
        <a:ext cx="1699741" cy="1019844"/>
      </dsp:txXfrm>
    </dsp:sp>
    <dsp:sp modelId="{8F45B93D-E58C-4331-97D2-EE5E5640ABB9}">
      <dsp:nvSpPr>
        <dsp:cNvPr id="0" name=""/>
        <dsp:cNvSpPr/>
      </dsp:nvSpPr>
      <dsp:spPr>
        <a:xfrm>
          <a:off x="5532672" y="2382035"/>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IDD requirements</a:t>
          </a:r>
          <a:endParaRPr lang="en-US" sz="1600" kern="1200" dirty="0"/>
        </a:p>
      </dsp:txBody>
      <dsp:txXfrm>
        <a:off x="5532672" y="2382035"/>
        <a:ext cx="1699741" cy="1019844"/>
      </dsp:txXfrm>
    </dsp:sp>
    <dsp:sp modelId="{B01CE7D0-F829-41EF-AEC9-38C382588A62}">
      <dsp:nvSpPr>
        <dsp:cNvPr id="0" name=""/>
        <dsp:cNvSpPr/>
      </dsp:nvSpPr>
      <dsp:spPr>
        <a:xfrm>
          <a:off x="7402387" y="2382035"/>
          <a:ext cx="1699741" cy="101984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t>Appropriate qualifications/Accredited bodies</a:t>
          </a:r>
          <a:endParaRPr lang="en-US" sz="1600" kern="1200" dirty="0"/>
        </a:p>
      </dsp:txBody>
      <dsp:txXfrm>
        <a:off x="7402387" y="2382035"/>
        <a:ext cx="1699741" cy="101984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2841D6-82AD-4C8E-AF00-54982101C901}">
      <dsp:nvSpPr>
        <dsp:cNvPr id="0" name=""/>
        <dsp:cNvSpPr/>
      </dsp:nvSpPr>
      <dsp:spPr>
        <a:xfrm>
          <a:off x="0" y="3322370"/>
          <a:ext cx="6263640" cy="217983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0" i="0" kern="1200"/>
            <a:t>Define what you need to know</a:t>
          </a:r>
          <a:br>
            <a:rPr lang="en-GB" sz="2500" b="0" i="0" kern="1200"/>
          </a:br>
          <a:r>
            <a:rPr lang="en-GB" sz="2500" b="0" i="0" kern="1200"/>
            <a:t>Allocate responsibilities</a:t>
          </a:r>
          <a:br>
            <a:rPr lang="en-GB" sz="2500" b="0" i="0" kern="1200"/>
          </a:br>
          <a:r>
            <a:rPr lang="en-GB" sz="2500" b="0" i="0" kern="1200"/>
            <a:t>Formalise process</a:t>
          </a:r>
          <a:br>
            <a:rPr lang="en-GB" sz="2500" b="0" i="0" kern="1200"/>
          </a:br>
          <a:r>
            <a:rPr lang="en-GB" sz="2500" b="0" i="0" kern="1200"/>
            <a:t>Communication between departments</a:t>
          </a:r>
          <a:br>
            <a:rPr lang="en-GB" sz="2500" b="0" i="0" kern="1200"/>
          </a:br>
          <a:r>
            <a:rPr lang="en-GB" sz="2500" b="0" i="0" kern="1200"/>
            <a:t>Adequate training to interpret</a:t>
          </a:r>
          <a:endParaRPr lang="en-US" sz="2500" kern="1200"/>
        </a:p>
      </dsp:txBody>
      <dsp:txXfrm>
        <a:off x="0" y="3322370"/>
        <a:ext cx="6263640" cy="2179834"/>
      </dsp:txXfrm>
    </dsp:sp>
    <dsp:sp modelId="{8CF1DE7B-1640-4C6E-9867-2A329D01653F}">
      <dsp:nvSpPr>
        <dsp:cNvPr id="0" name=""/>
        <dsp:cNvSpPr/>
      </dsp:nvSpPr>
      <dsp:spPr>
        <a:xfrm rot="10800000">
          <a:off x="0" y="2482"/>
          <a:ext cx="6263640" cy="3352586"/>
        </a:xfrm>
        <a:prstGeom prst="upArrowCallou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b="0" i="0" kern="1200"/>
            <a:t>Poor Analysis or No Analysis Undertaken</a:t>
          </a:r>
          <a:br>
            <a:rPr lang="en-GB" sz="2500" b="0" i="0" kern="1200"/>
          </a:br>
          <a:endParaRPr lang="en-US" sz="2500" kern="1200"/>
        </a:p>
      </dsp:txBody>
      <dsp:txXfrm rot="10800000">
        <a:off x="0" y="2482"/>
        <a:ext cx="6263640" cy="217841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D33E3-676C-4DE7-9776-F7359FFBC907}">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F324EE-288A-441C-9AF4-C843234E13A2}">
      <dsp:nvSpPr>
        <dsp:cNvPr id="0" name=""/>
        <dsp:cNvSpPr/>
      </dsp:nvSpPr>
      <dsp:spPr>
        <a:xfrm>
          <a:off x="0" y="675"/>
          <a:ext cx="6900512" cy="614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Competence</a:t>
          </a:r>
          <a:endParaRPr lang="en-US" sz="2800" kern="1200"/>
        </a:p>
      </dsp:txBody>
      <dsp:txXfrm>
        <a:off x="0" y="675"/>
        <a:ext cx="6900512" cy="614976"/>
      </dsp:txXfrm>
    </dsp:sp>
    <dsp:sp modelId="{78F526C3-6834-436B-B5A2-B12A300429B0}">
      <dsp:nvSpPr>
        <dsp:cNvPr id="0" name=""/>
        <dsp:cNvSpPr/>
      </dsp:nvSpPr>
      <dsp:spPr>
        <a:xfrm>
          <a:off x="0" y="615652"/>
          <a:ext cx="6900512" cy="0"/>
        </a:xfrm>
        <a:prstGeom prst="line">
          <a:avLst/>
        </a:prstGeom>
        <a:solidFill>
          <a:schemeClr val="accent2">
            <a:hueOff val="-181920"/>
            <a:satOff val="-10491"/>
            <a:lumOff val="1078"/>
            <a:alphaOff val="0"/>
          </a:schemeClr>
        </a:solidFill>
        <a:ln w="12700" cap="flat" cmpd="sng" algn="ctr">
          <a:solidFill>
            <a:schemeClr val="accent2">
              <a:hueOff val="-181920"/>
              <a:satOff val="-10491"/>
              <a:lumOff val="107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469CBC-4454-46B7-ADD1-B9D64813F823}">
      <dsp:nvSpPr>
        <dsp:cNvPr id="0" name=""/>
        <dsp:cNvSpPr/>
      </dsp:nvSpPr>
      <dsp:spPr>
        <a:xfrm>
          <a:off x="0" y="615652"/>
          <a:ext cx="6900512" cy="614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Recruitment</a:t>
          </a:r>
          <a:endParaRPr lang="en-US" sz="2800" kern="1200"/>
        </a:p>
      </dsp:txBody>
      <dsp:txXfrm>
        <a:off x="0" y="615652"/>
        <a:ext cx="6900512" cy="614976"/>
      </dsp:txXfrm>
    </dsp:sp>
    <dsp:sp modelId="{CDE59397-6C55-45DD-AF87-78D3500F333A}">
      <dsp:nvSpPr>
        <dsp:cNvPr id="0" name=""/>
        <dsp:cNvSpPr/>
      </dsp:nvSpPr>
      <dsp:spPr>
        <a:xfrm>
          <a:off x="0" y="1230628"/>
          <a:ext cx="6900512" cy="0"/>
        </a:xfrm>
        <a:prstGeom prst="line">
          <a:avLst/>
        </a:prstGeom>
        <a:solidFill>
          <a:schemeClr val="accent2">
            <a:hueOff val="-363841"/>
            <a:satOff val="-20982"/>
            <a:lumOff val="2157"/>
            <a:alphaOff val="0"/>
          </a:schemeClr>
        </a:solidFill>
        <a:ln w="12700" cap="flat" cmpd="sng" algn="ctr">
          <a:solidFill>
            <a:schemeClr val="accent2">
              <a:hueOff val="-363841"/>
              <a:satOff val="-20982"/>
              <a:lumOff val="21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063B05-7B77-4E77-906A-991F910FB4BA}">
      <dsp:nvSpPr>
        <dsp:cNvPr id="0" name=""/>
        <dsp:cNvSpPr/>
      </dsp:nvSpPr>
      <dsp:spPr>
        <a:xfrm>
          <a:off x="0" y="1230628"/>
          <a:ext cx="6900512" cy="614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Training</a:t>
          </a:r>
          <a:endParaRPr lang="en-US" sz="2800" kern="1200"/>
        </a:p>
      </dsp:txBody>
      <dsp:txXfrm>
        <a:off x="0" y="1230628"/>
        <a:ext cx="6900512" cy="614976"/>
      </dsp:txXfrm>
    </dsp:sp>
    <dsp:sp modelId="{6796E374-39CE-4AC9-9CFE-7FAE16F5438B}">
      <dsp:nvSpPr>
        <dsp:cNvPr id="0" name=""/>
        <dsp:cNvSpPr/>
      </dsp:nvSpPr>
      <dsp:spPr>
        <a:xfrm>
          <a:off x="0" y="1845605"/>
          <a:ext cx="6900512" cy="0"/>
        </a:xfrm>
        <a:prstGeom prst="line">
          <a:avLst/>
        </a:prstGeom>
        <a:solidFill>
          <a:schemeClr val="accent2">
            <a:hueOff val="-545761"/>
            <a:satOff val="-31473"/>
            <a:lumOff val="3235"/>
            <a:alphaOff val="0"/>
          </a:schemeClr>
        </a:solidFill>
        <a:ln w="12700" cap="flat" cmpd="sng" algn="ctr">
          <a:solidFill>
            <a:schemeClr val="accent2">
              <a:hueOff val="-545761"/>
              <a:satOff val="-31473"/>
              <a:lumOff val="323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80AD20-E271-4F98-BE58-4F1D014FFA4B}">
      <dsp:nvSpPr>
        <dsp:cNvPr id="0" name=""/>
        <dsp:cNvSpPr/>
      </dsp:nvSpPr>
      <dsp:spPr>
        <a:xfrm>
          <a:off x="0" y="1845605"/>
          <a:ext cx="6900512" cy="614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Assessing Competence</a:t>
          </a:r>
          <a:endParaRPr lang="en-US" sz="2800" kern="1200"/>
        </a:p>
      </dsp:txBody>
      <dsp:txXfrm>
        <a:off x="0" y="1845605"/>
        <a:ext cx="6900512" cy="614976"/>
      </dsp:txXfrm>
    </dsp:sp>
    <dsp:sp modelId="{316A86EF-998D-469B-A8AD-9DAE8A661E4F}">
      <dsp:nvSpPr>
        <dsp:cNvPr id="0" name=""/>
        <dsp:cNvSpPr/>
      </dsp:nvSpPr>
      <dsp:spPr>
        <a:xfrm>
          <a:off x="0" y="2460582"/>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35BC0E-B70A-4A68-B11E-23996759694F}">
      <dsp:nvSpPr>
        <dsp:cNvPr id="0" name=""/>
        <dsp:cNvSpPr/>
      </dsp:nvSpPr>
      <dsp:spPr>
        <a:xfrm>
          <a:off x="0" y="2460582"/>
          <a:ext cx="6900512" cy="614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Supervision</a:t>
          </a:r>
          <a:endParaRPr lang="en-US" sz="2800" kern="1200"/>
        </a:p>
      </dsp:txBody>
      <dsp:txXfrm>
        <a:off x="0" y="2460582"/>
        <a:ext cx="6900512" cy="614976"/>
      </dsp:txXfrm>
    </dsp:sp>
    <dsp:sp modelId="{12543895-01FE-4B3A-867E-DD3C24D52B22}">
      <dsp:nvSpPr>
        <dsp:cNvPr id="0" name=""/>
        <dsp:cNvSpPr/>
      </dsp:nvSpPr>
      <dsp:spPr>
        <a:xfrm>
          <a:off x="0" y="3075558"/>
          <a:ext cx="6900512" cy="0"/>
        </a:xfrm>
        <a:prstGeom prst="line">
          <a:avLst/>
        </a:prstGeom>
        <a:solidFill>
          <a:schemeClr val="accent2">
            <a:hueOff val="-909602"/>
            <a:satOff val="-52455"/>
            <a:lumOff val="5392"/>
            <a:alphaOff val="0"/>
          </a:schemeClr>
        </a:solidFill>
        <a:ln w="12700" cap="flat" cmpd="sng" algn="ctr">
          <a:solidFill>
            <a:schemeClr val="accent2">
              <a:hueOff val="-909602"/>
              <a:satOff val="-52455"/>
              <a:lumOff val="539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FACEBD-5C87-4BD0-AC0F-EB3D6B6DB754}">
      <dsp:nvSpPr>
        <dsp:cNvPr id="0" name=""/>
        <dsp:cNvSpPr/>
      </dsp:nvSpPr>
      <dsp:spPr>
        <a:xfrm>
          <a:off x="0" y="3075558"/>
          <a:ext cx="6900512" cy="614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Qualifications &amp; Tests</a:t>
          </a:r>
          <a:endParaRPr lang="en-US" sz="2800" kern="1200"/>
        </a:p>
      </dsp:txBody>
      <dsp:txXfrm>
        <a:off x="0" y="3075558"/>
        <a:ext cx="6900512" cy="614976"/>
      </dsp:txXfrm>
    </dsp:sp>
    <dsp:sp modelId="{C5816A7B-4FF9-4154-93B4-421EA1F70BC7}">
      <dsp:nvSpPr>
        <dsp:cNvPr id="0" name=""/>
        <dsp:cNvSpPr/>
      </dsp:nvSpPr>
      <dsp:spPr>
        <a:xfrm>
          <a:off x="0" y="3690535"/>
          <a:ext cx="6900512" cy="0"/>
        </a:xfrm>
        <a:prstGeom prst="line">
          <a:avLst/>
        </a:prstGeom>
        <a:solidFill>
          <a:schemeClr val="accent2">
            <a:hueOff val="-1091522"/>
            <a:satOff val="-62946"/>
            <a:lumOff val="6471"/>
            <a:alphaOff val="0"/>
          </a:schemeClr>
        </a:solidFill>
        <a:ln w="12700" cap="flat" cmpd="sng" algn="ctr">
          <a:solidFill>
            <a:schemeClr val="accent2">
              <a:hueOff val="-1091522"/>
              <a:satOff val="-62946"/>
              <a:lumOff val="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5E01D5-B6D5-4B7B-AC0E-F650CF77F448}">
      <dsp:nvSpPr>
        <dsp:cNvPr id="0" name=""/>
        <dsp:cNvSpPr/>
      </dsp:nvSpPr>
      <dsp:spPr>
        <a:xfrm>
          <a:off x="0" y="3690535"/>
          <a:ext cx="6900512" cy="614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Reporting &amp; Controls</a:t>
          </a:r>
          <a:endParaRPr lang="en-US" sz="2800" kern="1200"/>
        </a:p>
      </dsp:txBody>
      <dsp:txXfrm>
        <a:off x="0" y="3690535"/>
        <a:ext cx="6900512" cy="614976"/>
      </dsp:txXfrm>
    </dsp:sp>
    <dsp:sp modelId="{DE094528-DA95-4EE5-AF04-D0811DC5BA77}">
      <dsp:nvSpPr>
        <dsp:cNvPr id="0" name=""/>
        <dsp:cNvSpPr/>
      </dsp:nvSpPr>
      <dsp:spPr>
        <a:xfrm>
          <a:off x="0" y="4305512"/>
          <a:ext cx="6900512" cy="0"/>
        </a:xfrm>
        <a:prstGeom prst="line">
          <a:avLst/>
        </a:prstGeom>
        <a:solidFill>
          <a:schemeClr val="accent2">
            <a:hueOff val="-1273443"/>
            <a:satOff val="-73437"/>
            <a:lumOff val="7549"/>
            <a:alphaOff val="0"/>
          </a:schemeClr>
        </a:solidFill>
        <a:ln w="12700" cap="flat" cmpd="sng" algn="ctr">
          <a:solidFill>
            <a:schemeClr val="accent2">
              <a:hueOff val="-1273443"/>
              <a:satOff val="-73437"/>
              <a:lumOff val="75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06C6F2-C2B5-4EFF-8D88-4820FD96119D}">
      <dsp:nvSpPr>
        <dsp:cNvPr id="0" name=""/>
        <dsp:cNvSpPr/>
      </dsp:nvSpPr>
      <dsp:spPr>
        <a:xfrm>
          <a:off x="0" y="4305512"/>
          <a:ext cx="6900512" cy="614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Record Keeping</a:t>
          </a:r>
          <a:endParaRPr lang="en-US" sz="2800" kern="1200"/>
        </a:p>
      </dsp:txBody>
      <dsp:txXfrm>
        <a:off x="0" y="4305512"/>
        <a:ext cx="6900512" cy="614976"/>
      </dsp:txXfrm>
    </dsp:sp>
    <dsp:sp modelId="{B0B39C88-3597-4CD3-9AA4-E501C78F43DC}">
      <dsp:nvSpPr>
        <dsp:cNvPr id="0" name=""/>
        <dsp:cNvSpPr/>
      </dsp:nvSpPr>
      <dsp:spPr>
        <a:xfrm>
          <a:off x="0" y="4920488"/>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E63BDB-7D44-4C98-9DFC-B0FBDD06F2E9}">
      <dsp:nvSpPr>
        <dsp:cNvPr id="0" name=""/>
        <dsp:cNvSpPr/>
      </dsp:nvSpPr>
      <dsp:spPr>
        <a:xfrm>
          <a:off x="0" y="4920488"/>
          <a:ext cx="6900512" cy="6149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a:t>Supported by 74 indicators</a:t>
          </a:r>
          <a:endParaRPr lang="en-US" sz="2800" kern="1200"/>
        </a:p>
      </dsp:txBody>
      <dsp:txXfrm>
        <a:off x="0" y="4920488"/>
        <a:ext cx="6900512" cy="61497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D6AD84-C4A6-4E14-8478-99EA17917B1A}">
      <dsp:nvSpPr>
        <dsp:cNvPr id="0" name=""/>
        <dsp:cNvSpPr/>
      </dsp:nvSpPr>
      <dsp:spPr>
        <a:xfrm>
          <a:off x="174042" y="0"/>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dirty="0"/>
            <a:t>Quantitative indicators that can be presented with a number.</a:t>
          </a:r>
          <a:endParaRPr lang="en-US" sz="1500" kern="1200" dirty="0"/>
        </a:p>
      </dsp:txBody>
      <dsp:txXfrm>
        <a:off x="174042" y="0"/>
        <a:ext cx="2014502" cy="1208701"/>
      </dsp:txXfrm>
    </dsp:sp>
    <dsp:sp modelId="{8CBA7BC8-0BBA-439C-84FE-E0D243C9F0B1}">
      <dsp:nvSpPr>
        <dsp:cNvPr id="0" name=""/>
        <dsp:cNvSpPr/>
      </dsp:nvSpPr>
      <dsp:spPr>
        <a:xfrm>
          <a:off x="2389994" y="234"/>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Qualitative indicators that can't be presented as a number.</a:t>
          </a:r>
          <a:endParaRPr lang="en-US" sz="1500" kern="1200"/>
        </a:p>
      </dsp:txBody>
      <dsp:txXfrm>
        <a:off x="2389994" y="234"/>
        <a:ext cx="2014502" cy="1208701"/>
      </dsp:txXfrm>
    </dsp:sp>
    <dsp:sp modelId="{3741F822-0802-4C87-AA57-E10552A98582}">
      <dsp:nvSpPr>
        <dsp:cNvPr id="0" name=""/>
        <dsp:cNvSpPr/>
      </dsp:nvSpPr>
      <dsp:spPr>
        <a:xfrm>
          <a:off x="4605946" y="234"/>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Leading indicators that can predict the outcome of a process</a:t>
          </a:r>
          <a:endParaRPr lang="en-US" sz="1500" kern="1200"/>
        </a:p>
      </dsp:txBody>
      <dsp:txXfrm>
        <a:off x="4605946" y="234"/>
        <a:ext cx="2014502" cy="1208701"/>
      </dsp:txXfrm>
    </dsp:sp>
    <dsp:sp modelId="{C1477100-590A-4E32-9DA6-837EF7DB81DF}">
      <dsp:nvSpPr>
        <dsp:cNvPr id="0" name=""/>
        <dsp:cNvSpPr/>
      </dsp:nvSpPr>
      <dsp:spPr>
        <a:xfrm>
          <a:off x="6821898" y="234"/>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Lagging indicators that present the success or failure post hoc</a:t>
          </a:r>
          <a:endParaRPr lang="en-US" sz="1500" kern="1200"/>
        </a:p>
      </dsp:txBody>
      <dsp:txXfrm>
        <a:off x="6821898" y="234"/>
        <a:ext cx="2014502" cy="1208701"/>
      </dsp:txXfrm>
    </dsp:sp>
    <dsp:sp modelId="{EC7CBE5F-B7C6-450E-B690-9ABBCC850AAA}">
      <dsp:nvSpPr>
        <dsp:cNvPr id="0" name=""/>
        <dsp:cNvSpPr/>
      </dsp:nvSpPr>
      <dsp:spPr>
        <a:xfrm>
          <a:off x="9037850" y="234"/>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Input indicators that measure the amount of resources consumed during the generation of the outcome</a:t>
          </a:r>
          <a:endParaRPr lang="en-US" sz="1500" kern="1200"/>
        </a:p>
      </dsp:txBody>
      <dsp:txXfrm>
        <a:off x="9037850" y="234"/>
        <a:ext cx="2014502" cy="1208701"/>
      </dsp:txXfrm>
    </dsp:sp>
    <dsp:sp modelId="{A7096ED1-7EBD-4459-8726-5D038CD7A00A}">
      <dsp:nvSpPr>
        <dsp:cNvPr id="0" name=""/>
        <dsp:cNvSpPr/>
      </dsp:nvSpPr>
      <dsp:spPr>
        <a:xfrm>
          <a:off x="174042" y="1410385"/>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Process indicators that represent the efficiency or the productivity of the process</a:t>
          </a:r>
          <a:endParaRPr lang="en-US" sz="1500" kern="1200"/>
        </a:p>
      </dsp:txBody>
      <dsp:txXfrm>
        <a:off x="174042" y="1410385"/>
        <a:ext cx="2014502" cy="1208701"/>
      </dsp:txXfrm>
    </dsp:sp>
    <dsp:sp modelId="{65E0D06A-CB38-4B5C-B837-32E7F7C41744}">
      <dsp:nvSpPr>
        <dsp:cNvPr id="0" name=""/>
        <dsp:cNvSpPr/>
      </dsp:nvSpPr>
      <dsp:spPr>
        <a:xfrm>
          <a:off x="2389994" y="1410385"/>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Output indicators that reflect the outcome or results of the process activities</a:t>
          </a:r>
          <a:endParaRPr lang="en-US" sz="1500" kern="1200"/>
        </a:p>
      </dsp:txBody>
      <dsp:txXfrm>
        <a:off x="2389994" y="1410385"/>
        <a:ext cx="2014502" cy="1208701"/>
      </dsp:txXfrm>
    </dsp:sp>
    <dsp:sp modelId="{E0CF7347-BAD8-45B1-9CC7-834A89A39E25}">
      <dsp:nvSpPr>
        <dsp:cNvPr id="0" name=""/>
        <dsp:cNvSpPr/>
      </dsp:nvSpPr>
      <dsp:spPr>
        <a:xfrm>
          <a:off x="4605946" y="1410385"/>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Practical indicators that interface with existing firm processes.</a:t>
          </a:r>
          <a:endParaRPr lang="en-US" sz="1500" kern="1200"/>
        </a:p>
      </dsp:txBody>
      <dsp:txXfrm>
        <a:off x="4605946" y="1410385"/>
        <a:ext cx="2014502" cy="1208701"/>
      </dsp:txXfrm>
    </dsp:sp>
    <dsp:sp modelId="{04FC49E4-A71B-4C38-B076-725C19308EA8}">
      <dsp:nvSpPr>
        <dsp:cNvPr id="0" name=""/>
        <dsp:cNvSpPr/>
      </dsp:nvSpPr>
      <dsp:spPr>
        <a:xfrm>
          <a:off x="6821898" y="1410385"/>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Directional indicators specifying whether or not a firm is getting better.</a:t>
          </a:r>
          <a:endParaRPr lang="en-US" sz="1500" kern="1200"/>
        </a:p>
      </dsp:txBody>
      <dsp:txXfrm>
        <a:off x="6821898" y="1410385"/>
        <a:ext cx="2014502" cy="1208701"/>
      </dsp:txXfrm>
    </dsp:sp>
    <dsp:sp modelId="{709FDA4C-360B-42A3-8E9C-9907702EBAFE}">
      <dsp:nvSpPr>
        <dsp:cNvPr id="0" name=""/>
        <dsp:cNvSpPr/>
      </dsp:nvSpPr>
      <dsp:spPr>
        <a:xfrm>
          <a:off x="9037850" y="1410385"/>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Actionable indicators are sufficiently in a firm's control to effect change.</a:t>
          </a:r>
          <a:endParaRPr lang="en-US" sz="1500" kern="1200"/>
        </a:p>
      </dsp:txBody>
      <dsp:txXfrm>
        <a:off x="9037850" y="1410385"/>
        <a:ext cx="2014502" cy="1208701"/>
      </dsp:txXfrm>
    </dsp:sp>
    <dsp:sp modelId="{F9AD1F8D-D530-4057-BB5A-11DEEAFA61E5}">
      <dsp:nvSpPr>
        <dsp:cNvPr id="0" name=""/>
        <dsp:cNvSpPr/>
      </dsp:nvSpPr>
      <dsp:spPr>
        <a:xfrm>
          <a:off x="4605946" y="2820537"/>
          <a:ext cx="2014502" cy="1208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0" i="0" kern="1200"/>
            <a:t>Financial indicators used in performance measurement</a:t>
          </a:r>
          <a:endParaRPr lang="en-US" sz="1500" kern="1200"/>
        </a:p>
      </dsp:txBody>
      <dsp:txXfrm>
        <a:off x="4605946" y="2820537"/>
        <a:ext cx="2014502" cy="120870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A5EFEF-BF3C-4CB6-A4ED-36256E92D41F}">
      <dsp:nvSpPr>
        <dsp:cNvPr id="0" name=""/>
        <dsp:cNvSpPr/>
      </dsp:nvSpPr>
      <dsp:spPr>
        <a:xfrm>
          <a:off x="0" y="33263"/>
          <a:ext cx="6263640" cy="12472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a:t>OBJECTIVES</a:t>
          </a:r>
          <a:endParaRPr lang="en-US" sz="5200" kern="1200"/>
        </a:p>
      </dsp:txBody>
      <dsp:txXfrm>
        <a:off x="60884" y="94147"/>
        <a:ext cx="6141872" cy="1125452"/>
      </dsp:txXfrm>
    </dsp:sp>
    <dsp:sp modelId="{3DFD24A8-D72B-43E2-A64E-B397F586E3D9}">
      <dsp:nvSpPr>
        <dsp:cNvPr id="0" name=""/>
        <dsp:cNvSpPr/>
      </dsp:nvSpPr>
      <dsp:spPr>
        <a:xfrm>
          <a:off x="0" y="1430243"/>
          <a:ext cx="6263640" cy="124722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dirty="0"/>
            <a:t>RECORD</a:t>
          </a:r>
          <a:endParaRPr lang="en-US" sz="5200" kern="1200" dirty="0"/>
        </a:p>
      </dsp:txBody>
      <dsp:txXfrm>
        <a:off x="60884" y="1491127"/>
        <a:ext cx="6141872" cy="1125452"/>
      </dsp:txXfrm>
    </dsp:sp>
    <dsp:sp modelId="{7571736C-C85A-4898-82B4-8DF4097EA00C}">
      <dsp:nvSpPr>
        <dsp:cNvPr id="0" name=""/>
        <dsp:cNvSpPr/>
      </dsp:nvSpPr>
      <dsp:spPr>
        <a:xfrm>
          <a:off x="0" y="2827223"/>
          <a:ext cx="6263640" cy="124722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dirty="0"/>
            <a:t>CLASSIFY</a:t>
          </a:r>
          <a:endParaRPr lang="en-US" sz="5200" kern="1200" dirty="0"/>
        </a:p>
      </dsp:txBody>
      <dsp:txXfrm>
        <a:off x="60884" y="2888107"/>
        <a:ext cx="6141872" cy="1125452"/>
      </dsp:txXfrm>
    </dsp:sp>
    <dsp:sp modelId="{E96F9E0E-6299-4841-95B2-D913DE65849B}">
      <dsp:nvSpPr>
        <dsp:cNvPr id="0" name=""/>
        <dsp:cNvSpPr/>
      </dsp:nvSpPr>
      <dsp:spPr>
        <a:xfrm>
          <a:off x="0" y="4224204"/>
          <a:ext cx="6263640" cy="12472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GB" sz="5200" kern="1200" dirty="0"/>
            <a:t>EVALUATE</a:t>
          </a:r>
          <a:endParaRPr lang="en-US" sz="5200" kern="1200" dirty="0"/>
        </a:p>
      </dsp:txBody>
      <dsp:txXfrm>
        <a:off x="60884" y="4285088"/>
        <a:ext cx="6141872" cy="112545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9F7C51-64D9-44A7-88CE-0A1E72039128}">
      <dsp:nvSpPr>
        <dsp:cNvPr id="0" name=""/>
        <dsp:cNvSpPr/>
      </dsp:nvSpPr>
      <dsp:spPr>
        <a:xfrm>
          <a:off x="0" y="2703"/>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2E6D4B-52E3-4295-8C56-C395A8BCBCC0}">
      <dsp:nvSpPr>
        <dsp:cNvPr id="0" name=""/>
        <dsp:cNvSpPr/>
      </dsp:nvSpPr>
      <dsp:spPr>
        <a:xfrm>
          <a:off x="0" y="2703"/>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Executive summary</a:t>
          </a:r>
          <a:endParaRPr lang="en-US" sz="2500" kern="1200"/>
        </a:p>
      </dsp:txBody>
      <dsp:txXfrm>
        <a:off x="0" y="2703"/>
        <a:ext cx="6900512" cy="921789"/>
      </dsp:txXfrm>
    </dsp:sp>
    <dsp:sp modelId="{2370ACF5-D905-434C-A726-9E000E728313}">
      <dsp:nvSpPr>
        <dsp:cNvPr id="0" name=""/>
        <dsp:cNvSpPr/>
      </dsp:nvSpPr>
      <dsp:spPr>
        <a:xfrm>
          <a:off x="0" y="924492"/>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86FF7A-5B67-4DB9-BC32-427EE3BEC914}">
      <dsp:nvSpPr>
        <dsp:cNvPr id="0" name=""/>
        <dsp:cNvSpPr/>
      </dsp:nvSpPr>
      <dsp:spPr>
        <a:xfrm>
          <a:off x="0" y="924492"/>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Next steps expected of readers</a:t>
          </a:r>
          <a:endParaRPr lang="en-US" sz="2500" kern="1200"/>
        </a:p>
      </dsp:txBody>
      <dsp:txXfrm>
        <a:off x="0" y="924492"/>
        <a:ext cx="6900512" cy="921789"/>
      </dsp:txXfrm>
    </dsp:sp>
    <dsp:sp modelId="{5F715122-76FB-4B52-80FD-3CB1D4CAC1ED}">
      <dsp:nvSpPr>
        <dsp:cNvPr id="0" name=""/>
        <dsp:cNvSpPr/>
      </dsp:nvSpPr>
      <dsp:spPr>
        <a:xfrm>
          <a:off x="0" y="184628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A92B8B-E4BB-4EEF-9DB9-0DB6281738F6}">
      <dsp:nvSpPr>
        <dsp:cNvPr id="0" name=""/>
        <dsp:cNvSpPr/>
      </dsp:nvSpPr>
      <dsp:spPr>
        <a:xfrm>
          <a:off x="0" y="1846281"/>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Overview by section</a:t>
          </a:r>
          <a:endParaRPr lang="en-US" sz="2500" kern="1200"/>
        </a:p>
      </dsp:txBody>
      <dsp:txXfrm>
        <a:off x="0" y="1846281"/>
        <a:ext cx="6900512" cy="921789"/>
      </dsp:txXfrm>
    </dsp:sp>
    <dsp:sp modelId="{DEB62EEA-0584-47BF-A395-1B1206E99D70}">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2BB361-82D1-4CAB-A5AC-D2B23690223D}">
      <dsp:nvSpPr>
        <dsp:cNvPr id="0" name=""/>
        <dsp:cNvSpPr/>
      </dsp:nvSpPr>
      <dsp:spPr>
        <a:xfrm>
          <a:off x="0" y="2768070"/>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Breakdown within section by indicator</a:t>
          </a:r>
          <a:endParaRPr lang="en-US" sz="2500" kern="1200"/>
        </a:p>
      </dsp:txBody>
      <dsp:txXfrm>
        <a:off x="0" y="2768070"/>
        <a:ext cx="6900512" cy="921789"/>
      </dsp:txXfrm>
    </dsp:sp>
    <dsp:sp modelId="{4FD3A015-D86A-48F7-A2A7-38A06C942BDA}">
      <dsp:nvSpPr>
        <dsp:cNvPr id="0" name=""/>
        <dsp:cNvSpPr/>
      </dsp:nvSpPr>
      <dsp:spPr>
        <a:xfrm>
          <a:off x="0" y="3689859"/>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722D2C-CCC7-461E-820A-C16E9D375DC9}">
      <dsp:nvSpPr>
        <dsp:cNvPr id="0" name=""/>
        <dsp:cNvSpPr/>
      </dsp:nvSpPr>
      <dsp:spPr>
        <a:xfrm>
          <a:off x="0" y="3689859"/>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You do not make recommendations at this stage</a:t>
          </a:r>
          <a:endParaRPr lang="en-US" sz="2500" kern="1200"/>
        </a:p>
      </dsp:txBody>
      <dsp:txXfrm>
        <a:off x="0" y="3689859"/>
        <a:ext cx="6900512" cy="921789"/>
      </dsp:txXfrm>
    </dsp:sp>
    <dsp:sp modelId="{C9D3D275-C776-48A2-B5DE-70911B8C1453}">
      <dsp:nvSpPr>
        <dsp:cNvPr id="0" name=""/>
        <dsp:cNvSpPr/>
      </dsp:nvSpPr>
      <dsp:spPr>
        <a:xfrm>
          <a:off x="0" y="4611648"/>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5A2E42-9127-4672-9EC7-2D0993FEEC28}">
      <dsp:nvSpPr>
        <dsp:cNvPr id="0" name=""/>
        <dsp:cNvSpPr/>
      </dsp:nvSpPr>
      <dsp:spPr>
        <a:xfrm>
          <a:off x="0" y="4611648"/>
          <a:ext cx="6900512" cy="9217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GB" sz="2500" kern="1200"/>
            <a:t>Aim to agree content of report (Not resolutions) before it becomes a discoverable document</a:t>
          </a:r>
          <a:endParaRPr lang="en-US" sz="2500" kern="1200"/>
        </a:p>
      </dsp:txBody>
      <dsp:txXfrm>
        <a:off x="0" y="4611648"/>
        <a:ext cx="6900512" cy="92178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2B6A37-88A7-4DDA-9AC7-871ADCA0CEBE}">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3013C3-8A11-444E-81C5-958FAB8420E8}">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DEDA66-89C4-4F9B-A55C-B482556F01E5}">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66800">
            <a:lnSpc>
              <a:spcPct val="100000"/>
            </a:lnSpc>
            <a:spcBef>
              <a:spcPct val="0"/>
            </a:spcBef>
            <a:spcAft>
              <a:spcPct val="35000"/>
            </a:spcAft>
            <a:buNone/>
          </a:pPr>
          <a:r>
            <a:rPr lang="en-GB" sz="2400" kern="1200"/>
            <a:t>Circulate agreed report</a:t>
          </a:r>
          <a:endParaRPr lang="en-US" sz="2400" kern="1200"/>
        </a:p>
      </dsp:txBody>
      <dsp:txXfrm>
        <a:off x="1435590" y="531"/>
        <a:ext cx="9080009" cy="1242935"/>
      </dsp:txXfrm>
    </dsp:sp>
    <dsp:sp modelId="{FD373F05-5944-4841-9A39-0E74DF31936B}">
      <dsp:nvSpPr>
        <dsp:cNvPr id="0" name=""/>
        <dsp:cNvSpPr/>
      </dsp:nvSpPr>
      <dsp:spPr>
        <a:xfrm>
          <a:off x="0" y="155420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00977E-D1F6-4241-8DFF-87876E2826E3}">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F405B9-36D9-4487-809E-AAD58080B37A}">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66800">
            <a:lnSpc>
              <a:spcPct val="100000"/>
            </a:lnSpc>
            <a:spcBef>
              <a:spcPct val="0"/>
            </a:spcBef>
            <a:spcAft>
              <a:spcPct val="35000"/>
            </a:spcAft>
            <a:buNone/>
          </a:pPr>
          <a:r>
            <a:rPr lang="en-GB" sz="2400" kern="1200"/>
            <a:t>Supplement with a structured presentation</a:t>
          </a:r>
          <a:endParaRPr lang="en-US" sz="2400" kern="1200"/>
        </a:p>
      </dsp:txBody>
      <dsp:txXfrm>
        <a:off x="1435590" y="1554201"/>
        <a:ext cx="9080009" cy="1242935"/>
      </dsp:txXfrm>
    </dsp:sp>
    <dsp:sp modelId="{4A119C91-1059-43BB-9E17-C604ED5F3BB4}">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2337D0-D516-4E01-8EC2-F660D255133E}">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C89875-4988-4E98-843A-CF8D2B95025E}">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066800">
            <a:lnSpc>
              <a:spcPct val="100000"/>
            </a:lnSpc>
            <a:spcBef>
              <a:spcPct val="0"/>
            </a:spcBef>
            <a:spcAft>
              <a:spcPct val="35000"/>
            </a:spcAft>
            <a:buNone/>
          </a:pPr>
          <a:r>
            <a:rPr lang="en-GB" sz="2400" kern="1200"/>
            <a:t>Agree actions for people to take next steps to address RED/AMBER areas.  Ensure responsibilities, timelines and review dates are agreed</a:t>
          </a:r>
          <a:endParaRPr lang="en-US" sz="2400" kern="1200"/>
        </a:p>
      </dsp:txBody>
      <dsp:txXfrm>
        <a:off x="1435590" y="3107870"/>
        <a:ext cx="9080009" cy="12429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FB28A-28E6-EFE9-2EDB-F3BDD7DFC7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AB50C20-F3C6-6854-6EFE-C2C3C05468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2365402-537B-0E98-5F5F-CBC854B8372B}"/>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5" name="Footer Placeholder 4">
            <a:extLst>
              <a:ext uri="{FF2B5EF4-FFF2-40B4-BE49-F238E27FC236}">
                <a16:creationId xmlns:a16="http://schemas.microsoft.com/office/drawing/2014/main" id="{4A713177-0F58-3EB5-D024-743D02B5AD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A0948B-6C05-72B2-DF5F-0B885906EB9B}"/>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3047690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D46BC-6171-991D-7A7E-8288A75E94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47571D-91FC-5014-2E05-F7C00F7936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628D4C-610A-EC99-1F5E-768FAE8DCA57}"/>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5" name="Footer Placeholder 4">
            <a:extLst>
              <a:ext uri="{FF2B5EF4-FFF2-40B4-BE49-F238E27FC236}">
                <a16:creationId xmlns:a16="http://schemas.microsoft.com/office/drawing/2014/main" id="{F9B088E2-07F1-58B5-45E1-8009B97543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D82442-22CA-6AB3-5A42-24349C98180E}"/>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3592796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78C96-9F0D-B28D-10F1-0B28790D54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1A95E6C-7176-FC23-BC48-919287498C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9C7937-50F4-2DA4-D903-DCDC9401D9F0}"/>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5" name="Footer Placeholder 4">
            <a:extLst>
              <a:ext uri="{FF2B5EF4-FFF2-40B4-BE49-F238E27FC236}">
                <a16:creationId xmlns:a16="http://schemas.microsoft.com/office/drawing/2014/main" id="{278D1FC8-4B4B-A56A-A3F7-ACE5BC2D9B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2B31B0-6972-D7B5-78B3-4D90DD8498B3}"/>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3603924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70E46-C12A-50AF-2589-89EF0368DF4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382EE6-AA66-8D79-E640-1D3389AE44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39C4109-908B-E15E-EF8C-F4BB1627B4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76A2538-AC7C-C596-2731-8E382B63D32A}"/>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6" name="Footer Placeholder 5">
            <a:extLst>
              <a:ext uri="{FF2B5EF4-FFF2-40B4-BE49-F238E27FC236}">
                <a16:creationId xmlns:a16="http://schemas.microsoft.com/office/drawing/2014/main" id="{E9F56F5D-090E-01FD-3CB5-1C63A6C79E8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697EE6-CA89-BECC-F50D-D6FB2BB48A40}"/>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4132857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14BF3-FCB9-16C1-1790-5522246A420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1B87F9-E84B-57A2-873A-C60E7E468E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07291E-431E-AC9F-B069-3E962B797F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569D1A2-C004-01C8-F13E-1673F5C5D6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F24D32-98E4-66E0-B451-309DEAD40A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DC55EEA-D21E-A606-57CD-3B969A67C764}"/>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8" name="Footer Placeholder 7">
            <a:extLst>
              <a:ext uri="{FF2B5EF4-FFF2-40B4-BE49-F238E27FC236}">
                <a16:creationId xmlns:a16="http://schemas.microsoft.com/office/drawing/2014/main" id="{A5D86E47-5F82-B55B-1387-1265EA962F0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E50F968-AA50-44E2-0715-A13617C17948}"/>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2637177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CDA2F-A701-E602-6057-1C39696F293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1FB6E1C-24FE-54F6-227A-FDBBC554A0CC}"/>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4" name="Footer Placeholder 3">
            <a:extLst>
              <a:ext uri="{FF2B5EF4-FFF2-40B4-BE49-F238E27FC236}">
                <a16:creationId xmlns:a16="http://schemas.microsoft.com/office/drawing/2014/main" id="{51B84A78-02C0-E40D-4E48-26A1F2501B8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7E5174F-71BD-B860-F616-1ECC144BA0B1}"/>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863658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FD1FF8-559B-91AB-B382-DA21BDAD1682}"/>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3" name="Footer Placeholder 2">
            <a:extLst>
              <a:ext uri="{FF2B5EF4-FFF2-40B4-BE49-F238E27FC236}">
                <a16:creationId xmlns:a16="http://schemas.microsoft.com/office/drawing/2014/main" id="{EE157955-3D39-5BBE-768D-5200C9EB86A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C914D04-12EB-180A-7511-730919B94B23}"/>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838301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CC31A-E8E8-1411-C9AF-DC6ACA5223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18FDDC7-4273-0920-084B-B2FEFB9040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A0B8856-1F4C-A29B-EC31-5EACC737F1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964CB7-FEF9-05E7-95EF-F2494422D981}"/>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6" name="Footer Placeholder 5">
            <a:extLst>
              <a:ext uri="{FF2B5EF4-FFF2-40B4-BE49-F238E27FC236}">
                <a16:creationId xmlns:a16="http://schemas.microsoft.com/office/drawing/2014/main" id="{59D2E0A5-A8B6-0A99-BFDD-C1F0676CB9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8BD600-FADC-CF6F-5E5C-98231B0A5D2D}"/>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2527585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AC6DF-4E17-A739-A390-74D5D59A71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D9CF49E-F381-186A-05D7-F37DD64C26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D49BE7C-FAB3-0D86-6221-CD028F4FD2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64782D-EE24-E3DD-F0F5-4961F2846C28}"/>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6" name="Footer Placeholder 5">
            <a:extLst>
              <a:ext uri="{FF2B5EF4-FFF2-40B4-BE49-F238E27FC236}">
                <a16:creationId xmlns:a16="http://schemas.microsoft.com/office/drawing/2014/main" id="{14365D95-F1E4-313E-E25C-EB092B4F1B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3848EF-7889-6982-B992-AC779BC8AE96}"/>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3151897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01116-1913-269A-5F32-D8C3DB76D5F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9CCBDD-60E5-055C-B401-8B1DA92971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8C29A6-D273-6C58-F6DC-37D9C49F8E99}"/>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5" name="Footer Placeholder 4">
            <a:extLst>
              <a:ext uri="{FF2B5EF4-FFF2-40B4-BE49-F238E27FC236}">
                <a16:creationId xmlns:a16="http://schemas.microsoft.com/office/drawing/2014/main" id="{510B502A-86F5-911E-0CD4-6D10C60184F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B5DE7F-3FCA-80E4-CB7F-CF54D5432CAE}"/>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1824637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B02D84-BA35-BD07-A7D9-2F945F5220B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79F6B6-9FF0-2797-3EBE-0D07FF70A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C28231-7F41-4927-26F5-E5C829DE97C4}"/>
              </a:ext>
            </a:extLst>
          </p:cNvPr>
          <p:cNvSpPr>
            <a:spLocks noGrp="1"/>
          </p:cNvSpPr>
          <p:nvPr>
            <p:ph type="dt" sz="half" idx="10"/>
          </p:nvPr>
        </p:nvSpPr>
        <p:spPr/>
        <p:txBody>
          <a:bodyPr/>
          <a:lstStyle/>
          <a:p>
            <a:fld id="{3E067CF2-D586-4F67-B23C-0A0D355F1DFB}" type="datetimeFigureOut">
              <a:rPr lang="en-GB" smtClean="0"/>
              <a:t>22/04/2023</a:t>
            </a:fld>
            <a:endParaRPr lang="en-GB"/>
          </a:p>
        </p:txBody>
      </p:sp>
      <p:sp>
        <p:nvSpPr>
          <p:cNvPr id="5" name="Footer Placeholder 4">
            <a:extLst>
              <a:ext uri="{FF2B5EF4-FFF2-40B4-BE49-F238E27FC236}">
                <a16:creationId xmlns:a16="http://schemas.microsoft.com/office/drawing/2014/main" id="{99C4E265-FEBB-8E1A-0236-EBD69756DC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2CF03C-F279-6FB0-4ECB-2483925211C7}"/>
              </a:ext>
            </a:extLst>
          </p:cNvPr>
          <p:cNvSpPr>
            <a:spLocks noGrp="1"/>
          </p:cNvSpPr>
          <p:nvPr>
            <p:ph type="sldNum" sz="quarter" idx="12"/>
          </p:nvPr>
        </p:nvSpPr>
        <p:spPr/>
        <p:txBody>
          <a:bodyPr/>
          <a:lstStyle/>
          <a:p>
            <a:fld id="{C0BFE0BC-15C3-4C5C-9618-D2B084F8E9B5}" type="slidenum">
              <a:rPr lang="en-GB" smtClean="0"/>
              <a:t>‹#›</a:t>
            </a:fld>
            <a:endParaRPr lang="en-GB"/>
          </a:p>
        </p:txBody>
      </p:sp>
    </p:spTree>
    <p:extLst>
      <p:ext uri="{BB962C8B-B14F-4D97-AF65-F5344CB8AC3E}">
        <p14:creationId xmlns:p14="http://schemas.microsoft.com/office/powerpoint/2010/main" val="1216066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22AE69-82AD-4C27-B0E2-4E0600DD22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B70FBF-06B1-83D8-7E3C-365E75AC67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1DCB5A-4220-AAA4-3170-3DB5B9C883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67CF2-D586-4F67-B23C-0A0D355F1DFB}" type="datetimeFigureOut">
              <a:rPr lang="en-GB" smtClean="0"/>
              <a:t>22/04/2023</a:t>
            </a:fld>
            <a:endParaRPr lang="en-GB"/>
          </a:p>
        </p:txBody>
      </p:sp>
      <p:sp>
        <p:nvSpPr>
          <p:cNvPr id="5" name="Footer Placeholder 4">
            <a:extLst>
              <a:ext uri="{FF2B5EF4-FFF2-40B4-BE49-F238E27FC236}">
                <a16:creationId xmlns:a16="http://schemas.microsoft.com/office/drawing/2014/main" id="{EEDBF6B5-D9AA-B82A-B841-DA64A1E7D8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A69D17A-8B87-C23E-CD49-B30553B928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BFE0BC-15C3-4C5C-9618-D2B084F8E9B5}" type="slidenum">
              <a:rPr lang="en-GB" smtClean="0"/>
              <a:t>‹#›</a:t>
            </a:fld>
            <a:endParaRPr lang="en-GB"/>
          </a:p>
        </p:txBody>
      </p:sp>
    </p:spTree>
    <p:extLst>
      <p:ext uri="{BB962C8B-B14F-4D97-AF65-F5344CB8AC3E}">
        <p14:creationId xmlns:p14="http://schemas.microsoft.com/office/powerpoint/2010/main" val="1622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666E30-6F0A-449A-BEC2-DF5912735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E3C5560-7A9C-489F-9148-18C5E1D0F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28162518-DF41-2E97-EC59-490D265C5854}"/>
              </a:ext>
            </a:extLst>
          </p:cNvPr>
          <p:cNvSpPr>
            <a:spLocks noGrp="1"/>
          </p:cNvSpPr>
          <p:nvPr>
            <p:ph type="ctrTitle"/>
          </p:nvPr>
        </p:nvSpPr>
        <p:spPr>
          <a:xfrm>
            <a:off x="1578043" y="590062"/>
            <a:ext cx="5309140" cy="2838938"/>
          </a:xfrm>
        </p:spPr>
        <p:txBody>
          <a:bodyPr>
            <a:normAutofit/>
          </a:bodyPr>
          <a:lstStyle/>
          <a:p>
            <a:pPr algn="l"/>
            <a:r>
              <a:rPr lang="en-GB" sz="5600">
                <a:solidFill>
                  <a:srgbClr val="FFFFFF"/>
                </a:solidFill>
              </a:rPr>
              <a:t>T&amp;C Reviews</a:t>
            </a:r>
          </a:p>
        </p:txBody>
      </p:sp>
      <p:sp>
        <p:nvSpPr>
          <p:cNvPr id="3" name="Subtitle 2">
            <a:extLst>
              <a:ext uri="{FF2B5EF4-FFF2-40B4-BE49-F238E27FC236}">
                <a16:creationId xmlns:a16="http://schemas.microsoft.com/office/drawing/2014/main" id="{568D7C14-896B-72D5-C3BE-BCEA694A9B6A}"/>
              </a:ext>
            </a:extLst>
          </p:cNvPr>
          <p:cNvSpPr>
            <a:spLocks noGrp="1"/>
          </p:cNvSpPr>
          <p:nvPr>
            <p:ph type="subTitle" idx="1"/>
          </p:nvPr>
        </p:nvSpPr>
        <p:spPr>
          <a:xfrm>
            <a:off x="1578044" y="3739764"/>
            <a:ext cx="4517954" cy="1198120"/>
          </a:xfrm>
        </p:spPr>
        <p:txBody>
          <a:bodyPr>
            <a:normAutofit/>
          </a:bodyPr>
          <a:lstStyle/>
          <a:p>
            <a:pPr algn="l"/>
            <a:r>
              <a:rPr lang="en-GB" sz="2000">
                <a:solidFill>
                  <a:srgbClr val="FFFFFF"/>
                </a:solidFill>
              </a:rPr>
              <a:t>How to design and undertake a review of your T&amp;C scheme</a:t>
            </a:r>
          </a:p>
        </p:txBody>
      </p:sp>
      <p:sp>
        <p:nvSpPr>
          <p:cNvPr id="13" name="!!plus graphic">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5" name="!!dot graphic">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7" name="!!circle graphic">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9" name="!!Straight Connector">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62260F7D-3A35-A204-C74B-8357BCD490A2}"/>
              </a:ext>
            </a:extLst>
          </p:cNvPr>
          <p:cNvPicPr>
            <a:picLocks noChangeAspect="1"/>
          </p:cNvPicPr>
          <p:nvPr/>
        </p:nvPicPr>
        <p:blipFill rotWithShape="1">
          <a:blip r:embed="rId2"/>
          <a:srcRect l="16023" r="19095" b="-2"/>
          <a:stretch/>
        </p:blipFill>
        <p:spPr>
          <a:xfrm>
            <a:off x="6740358" y="1606411"/>
            <a:ext cx="5451642" cy="5251590"/>
          </a:xfrm>
          <a:custGeom>
            <a:avLst/>
            <a:gdLst/>
            <a:ahLst/>
            <a:cxnLst/>
            <a:rect l="l" t="t" r="r" b="b"/>
            <a:pathLst>
              <a:path w="5923214" h="5705857">
                <a:moveTo>
                  <a:pt x="3612238" y="0"/>
                </a:moveTo>
                <a:cubicBezTo>
                  <a:pt x="4485043" y="0"/>
                  <a:pt x="5285549" y="309553"/>
                  <a:pt x="5909957" y="824860"/>
                </a:cubicBezTo>
                <a:lnTo>
                  <a:pt x="5923214" y="836909"/>
                </a:lnTo>
                <a:lnTo>
                  <a:pt x="5923214" y="5705857"/>
                </a:lnTo>
                <a:lnTo>
                  <a:pt x="672237" y="5705857"/>
                </a:lnTo>
                <a:lnTo>
                  <a:pt x="616914" y="5631875"/>
                </a:lnTo>
                <a:cubicBezTo>
                  <a:pt x="227427" y="5055358"/>
                  <a:pt x="0" y="4360357"/>
                  <a:pt x="0" y="3612238"/>
                </a:cubicBezTo>
                <a:cubicBezTo>
                  <a:pt x="0" y="1617255"/>
                  <a:pt x="1617255" y="0"/>
                  <a:pt x="3612238" y="0"/>
                </a:cubicBezTo>
                <a:close/>
              </a:path>
            </a:pathLst>
          </a:custGeom>
        </p:spPr>
      </p:pic>
      <p:pic>
        <p:nvPicPr>
          <p:cNvPr id="6" name="Picture 5" descr="Logo, company name&#10;&#10;Description automatically generated">
            <a:extLst>
              <a:ext uri="{FF2B5EF4-FFF2-40B4-BE49-F238E27FC236}">
                <a16:creationId xmlns:a16="http://schemas.microsoft.com/office/drawing/2014/main" id="{AB27EF6D-6C84-0ED8-5131-924DE7952C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3927" y="5833598"/>
            <a:ext cx="1344168" cy="868680"/>
          </a:xfrm>
          <a:prstGeom prst="rect">
            <a:avLst/>
          </a:prstGeom>
        </p:spPr>
      </p:pic>
    </p:spTree>
    <p:extLst>
      <p:ext uri="{BB962C8B-B14F-4D97-AF65-F5344CB8AC3E}">
        <p14:creationId xmlns:p14="http://schemas.microsoft.com/office/powerpoint/2010/main" val="2478350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8BC99-A721-30A2-306E-E1A7949B7422}"/>
              </a:ext>
            </a:extLst>
          </p:cNvPr>
          <p:cNvSpPr>
            <a:spLocks noGrp="1"/>
          </p:cNvSpPr>
          <p:nvPr>
            <p:ph type="title"/>
          </p:nvPr>
        </p:nvSpPr>
        <p:spPr/>
        <p:txBody>
          <a:bodyPr/>
          <a:lstStyle/>
          <a:p>
            <a:r>
              <a:rPr lang="en-GB"/>
              <a:t>Introductions</a:t>
            </a:r>
            <a:endParaRPr lang="en-GB" dirty="0"/>
          </a:p>
        </p:txBody>
      </p:sp>
      <p:graphicFrame>
        <p:nvGraphicFramePr>
          <p:cNvPr id="5" name="Content Placeholder 2">
            <a:extLst>
              <a:ext uri="{FF2B5EF4-FFF2-40B4-BE49-F238E27FC236}">
                <a16:creationId xmlns:a16="http://schemas.microsoft.com/office/drawing/2014/main" id="{80C45EE6-B178-8FB5-0052-21B97988900B}"/>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7177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39F6FF-A6CA-FB0A-0140-F7D26326E1EF}"/>
              </a:ext>
            </a:extLst>
          </p:cNvPr>
          <p:cNvSpPr>
            <a:spLocks noGrp="1"/>
          </p:cNvSpPr>
          <p:nvPr>
            <p:ph type="title"/>
          </p:nvPr>
        </p:nvSpPr>
        <p:spPr>
          <a:xfrm>
            <a:off x="686834" y="1153572"/>
            <a:ext cx="3200400" cy="4461163"/>
          </a:xfrm>
        </p:spPr>
        <p:txBody>
          <a:bodyPr>
            <a:normAutofit/>
          </a:bodyPr>
          <a:lstStyle/>
          <a:p>
            <a:r>
              <a:rPr lang="en-GB">
                <a:solidFill>
                  <a:srgbClr val="FFFFFF"/>
                </a:solidFill>
              </a:rPr>
              <a:t>Outcomes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227105C-30B9-CFF5-FA3E-C0AE0E77E164}"/>
              </a:ext>
            </a:extLst>
          </p:cNvPr>
          <p:cNvSpPr>
            <a:spLocks noGrp="1"/>
          </p:cNvSpPr>
          <p:nvPr>
            <p:ph idx="1"/>
          </p:nvPr>
        </p:nvSpPr>
        <p:spPr>
          <a:xfrm>
            <a:off x="4447308" y="591344"/>
            <a:ext cx="6906491" cy="5585619"/>
          </a:xfrm>
        </p:spPr>
        <p:txBody>
          <a:bodyPr anchor="ctr">
            <a:normAutofit/>
          </a:bodyPr>
          <a:lstStyle/>
          <a:p>
            <a:pPr marL="0" indent="0">
              <a:buNone/>
            </a:pPr>
            <a:r>
              <a:rPr lang="en-GB" b="0" i="0">
                <a:effectLst/>
                <a:latin typeface="Open Sans" panose="020B0606030504020204" pitchFamily="34" charset="0"/>
              </a:rPr>
              <a:t>To know what a T&amp;C scheme comprises</a:t>
            </a:r>
            <a:br>
              <a:rPr lang="en-GB" dirty="0"/>
            </a:br>
            <a:r>
              <a:rPr lang="en-GB" b="0" i="0">
                <a:effectLst/>
                <a:latin typeface="Open Sans" panose="020B0606030504020204" pitchFamily="34" charset="0"/>
              </a:rPr>
              <a:t>To identify the triggers of a T&amp;C scheme review</a:t>
            </a:r>
            <a:br>
              <a:rPr lang="en-GB" dirty="0"/>
            </a:br>
            <a:r>
              <a:rPr lang="en-GB" b="0" i="0">
                <a:effectLst/>
                <a:latin typeface="Open Sans" panose="020B0606030504020204" pitchFamily="34" charset="0"/>
              </a:rPr>
              <a:t>To set the objectives of a T&amp;C Review</a:t>
            </a:r>
            <a:br>
              <a:rPr lang="en-GB" dirty="0"/>
            </a:br>
            <a:r>
              <a:rPr lang="en-GB" b="0" i="0">
                <a:effectLst/>
                <a:latin typeface="Open Sans" panose="020B0606030504020204" pitchFamily="34" charset="0"/>
              </a:rPr>
              <a:t>To determine the standards and measures used during the review</a:t>
            </a:r>
            <a:br>
              <a:rPr lang="en-GB" dirty="0"/>
            </a:br>
            <a:r>
              <a:rPr lang="en-GB" b="0" i="0">
                <a:effectLst/>
                <a:latin typeface="Open Sans" panose="020B0606030504020204" pitchFamily="34" charset="0"/>
              </a:rPr>
              <a:t>To identify the sources of evidence to be used</a:t>
            </a:r>
            <a:br>
              <a:rPr lang="en-GB" dirty="0"/>
            </a:br>
            <a:r>
              <a:rPr lang="en-GB" b="0" i="0">
                <a:effectLst/>
                <a:latin typeface="Open Sans" panose="020B0606030504020204" pitchFamily="34" charset="0"/>
              </a:rPr>
              <a:t>To conduct a review</a:t>
            </a:r>
            <a:br>
              <a:rPr lang="en-GB" dirty="0"/>
            </a:br>
            <a:r>
              <a:rPr lang="en-GB" b="0" i="0">
                <a:effectLst/>
                <a:latin typeface="Open Sans" panose="020B0606030504020204" pitchFamily="34" charset="0"/>
              </a:rPr>
              <a:t>To structure your review report and ratings</a:t>
            </a:r>
            <a:br>
              <a:rPr lang="en-GB" dirty="0"/>
            </a:br>
            <a:r>
              <a:rPr lang="en-GB" b="0" i="0">
                <a:effectLst/>
                <a:latin typeface="Open Sans" panose="020B0606030504020204" pitchFamily="34" charset="0"/>
              </a:rPr>
              <a:t>To present your report</a:t>
            </a:r>
            <a:br>
              <a:rPr lang="en-GB" dirty="0"/>
            </a:br>
            <a:r>
              <a:rPr lang="en-GB" b="0" i="0">
                <a:effectLst/>
                <a:latin typeface="Open Sans" panose="020B0606030504020204" pitchFamily="34" charset="0"/>
              </a:rPr>
              <a:t>To facilitate action planning</a:t>
            </a:r>
            <a:endParaRPr lang="en-GB" dirty="0"/>
          </a:p>
        </p:txBody>
      </p:sp>
    </p:spTree>
    <p:extLst>
      <p:ext uri="{BB962C8B-B14F-4D97-AF65-F5344CB8AC3E}">
        <p14:creationId xmlns:p14="http://schemas.microsoft.com/office/powerpoint/2010/main" val="229836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C156A8-9442-241B-80C9-69A465080ADB}"/>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What is a T&amp;C Scheme?</a:t>
            </a:r>
          </a:p>
        </p:txBody>
      </p:sp>
      <p:sp>
        <p:nvSpPr>
          <p:cNvPr id="3" name="Content Placeholder 2">
            <a:extLst>
              <a:ext uri="{FF2B5EF4-FFF2-40B4-BE49-F238E27FC236}">
                <a16:creationId xmlns:a16="http://schemas.microsoft.com/office/drawing/2014/main" id="{746A2184-B847-44EA-3427-38557574D594}"/>
              </a:ext>
            </a:extLst>
          </p:cNvPr>
          <p:cNvSpPr>
            <a:spLocks noGrp="1"/>
          </p:cNvSpPr>
          <p:nvPr>
            <p:ph idx="1"/>
          </p:nvPr>
        </p:nvSpPr>
        <p:spPr>
          <a:xfrm>
            <a:off x="890339" y="4636008"/>
            <a:ext cx="3734014" cy="1572768"/>
          </a:xfrm>
        </p:spPr>
        <p:txBody>
          <a:bodyPr vert="horz" lIns="91440" tIns="45720" rIns="91440" bIns="45720" rtlCol="0">
            <a:normAutofit/>
          </a:bodyPr>
          <a:lstStyle/>
          <a:p>
            <a:pPr marL="0" indent="0">
              <a:buNone/>
            </a:pPr>
            <a:r>
              <a:rPr lang="en-US" sz="2400"/>
              <a:t>How does it differ from T&amp;C Procedures?</a:t>
            </a:r>
          </a:p>
        </p:txBody>
      </p:sp>
      <p:sp>
        <p:nvSpPr>
          <p:cNvPr id="2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folded t-shirts">
            <a:extLst>
              <a:ext uri="{FF2B5EF4-FFF2-40B4-BE49-F238E27FC236}">
                <a16:creationId xmlns:a16="http://schemas.microsoft.com/office/drawing/2014/main" id="{8F103455-EBC6-5C95-8168-131D92F65D9F}"/>
              </a:ext>
            </a:extLst>
          </p:cNvPr>
          <p:cNvPicPr>
            <a:picLocks noChangeAspect="1"/>
          </p:cNvPicPr>
          <p:nvPr/>
        </p:nvPicPr>
        <p:blipFill rotWithShape="1">
          <a:blip r:embed="rId2"/>
          <a:srcRect l="16524" r="1652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05444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A8E0B2D-4EC1-831A-7609-834049147D03}"/>
              </a:ext>
            </a:extLst>
          </p:cNvPr>
          <p:cNvSpPr>
            <a:spLocks noGrp="1"/>
          </p:cNvSpPr>
          <p:nvPr>
            <p:ph type="title"/>
          </p:nvPr>
        </p:nvSpPr>
        <p:spPr>
          <a:xfrm>
            <a:off x="524741" y="620392"/>
            <a:ext cx="3808268" cy="5504688"/>
          </a:xfrm>
        </p:spPr>
        <p:txBody>
          <a:bodyPr>
            <a:normAutofit/>
          </a:bodyPr>
          <a:lstStyle/>
          <a:p>
            <a:r>
              <a:rPr lang="en-GB" sz="6000">
                <a:solidFill>
                  <a:schemeClr val="bg1"/>
                </a:solidFill>
              </a:rPr>
              <a:t>T&amp;C Scheme</a:t>
            </a:r>
          </a:p>
        </p:txBody>
      </p:sp>
      <p:graphicFrame>
        <p:nvGraphicFramePr>
          <p:cNvPr id="5" name="Content Placeholder 2">
            <a:extLst>
              <a:ext uri="{FF2B5EF4-FFF2-40B4-BE49-F238E27FC236}">
                <a16:creationId xmlns:a16="http://schemas.microsoft.com/office/drawing/2014/main" id="{8D48DE52-6EF6-F4AF-CBAF-C749043A9C0E}"/>
              </a:ext>
            </a:extLst>
          </p:cNvPr>
          <p:cNvGraphicFramePr>
            <a:graphicFrameLocks noGrp="1"/>
          </p:cNvGraphicFramePr>
          <p:nvPr>
            <p:ph idx="1"/>
            <p:extLst>
              <p:ext uri="{D42A27DB-BD31-4B8C-83A1-F6EECF244321}">
                <p14:modId xmlns:p14="http://schemas.microsoft.com/office/powerpoint/2010/main" val="4050509864"/>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4069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gnifying glass and question mark">
            <a:extLst>
              <a:ext uri="{FF2B5EF4-FFF2-40B4-BE49-F238E27FC236}">
                <a16:creationId xmlns:a16="http://schemas.microsoft.com/office/drawing/2014/main" id="{332C1C5E-F76B-A8FC-62AB-695DF2FA1448}"/>
              </a:ext>
            </a:extLst>
          </p:cNvPr>
          <p:cNvPicPr>
            <a:picLocks noChangeAspect="1"/>
          </p:cNvPicPr>
          <p:nvPr/>
        </p:nvPicPr>
        <p:blipFill rotWithShape="1">
          <a:blip r:embed="rId2"/>
          <a:srcRect l="5649" r="2325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5DB3F66-47ED-7B66-E2D5-B2AB465BAF4C}"/>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t>Why undertake a review now? </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2984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042ECF-EBCA-04E6-EB08-3C57B60F80D1}"/>
              </a:ext>
            </a:extLst>
          </p:cNvPr>
          <p:cNvSpPr>
            <a:spLocks noGrp="1"/>
          </p:cNvSpPr>
          <p:nvPr>
            <p:ph type="title"/>
          </p:nvPr>
        </p:nvSpPr>
        <p:spPr>
          <a:xfrm>
            <a:off x="643467" y="321734"/>
            <a:ext cx="10905066" cy="1135737"/>
          </a:xfrm>
        </p:spPr>
        <p:txBody>
          <a:bodyPr>
            <a:normAutofit/>
          </a:bodyPr>
          <a:lstStyle/>
          <a:p>
            <a:r>
              <a:rPr lang="en-GB" sz="3600"/>
              <a:t>Triggers of a review</a:t>
            </a:r>
          </a:p>
        </p:txBody>
      </p:sp>
      <p:sp>
        <p:nvSpPr>
          <p:cNvPr id="11" name="Rectangle 1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7BFC7E7-8305-E80F-B342-19D7155D0523}"/>
              </a:ext>
            </a:extLst>
          </p:cNvPr>
          <p:cNvGraphicFramePr>
            <a:graphicFrameLocks noGrp="1"/>
          </p:cNvGraphicFramePr>
          <p:nvPr>
            <p:ph idx="1"/>
            <p:extLst>
              <p:ext uri="{D42A27DB-BD31-4B8C-83A1-F6EECF244321}">
                <p14:modId xmlns:p14="http://schemas.microsoft.com/office/powerpoint/2010/main" val="365406466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1DB4CA27-9918-C607-EDC1-BD665AD22F12}"/>
              </a:ext>
            </a:extLst>
          </p:cNvPr>
          <p:cNvGrpSpPr/>
          <p:nvPr/>
        </p:nvGrpSpPr>
        <p:grpSpPr>
          <a:xfrm>
            <a:off x="6240656" y="4001294"/>
            <a:ext cx="2444055" cy="1466433"/>
            <a:chOff x="1347311" y="2297871"/>
            <a:chExt cx="2444055" cy="1466433"/>
          </a:xfrm>
        </p:grpSpPr>
        <p:sp>
          <p:nvSpPr>
            <p:cNvPr id="4" name="Rectangle 3">
              <a:extLst>
                <a:ext uri="{FF2B5EF4-FFF2-40B4-BE49-F238E27FC236}">
                  <a16:creationId xmlns:a16="http://schemas.microsoft.com/office/drawing/2014/main" id="{B53F0CDF-241E-640C-5A39-EEE02EF4FC1F}"/>
                </a:ext>
              </a:extLst>
            </p:cNvPr>
            <p:cNvSpPr/>
            <p:nvPr/>
          </p:nvSpPr>
          <p:spPr>
            <a:xfrm>
              <a:off x="1347311" y="2297871"/>
              <a:ext cx="2444055" cy="1466433"/>
            </a:xfrm>
            <a:prstGeom prst="rect">
              <a:avLst/>
            </a:pr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6" name="TextBox 5">
              <a:extLst>
                <a:ext uri="{FF2B5EF4-FFF2-40B4-BE49-F238E27FC236}">
                  <a16:creationId xmlns:a16="http://schemas.microsoft.com/office/drawing/2014/main" id="{119A78EE-ACCB-EFCD-0892-1EB2D9DF1A20}"/>
                </a:ext>
              </a:extLst>
            </p:cNvPr>
            <p:cNvSpPr txBox="1"/>
            <p:nvPr/>
          </p:nvSpPr>
          <p:spPr>
            <a:xfrm>
              <a:off x="1347311" y="2297871"/>
              <a:ext cx="2444055" cy="14664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Scheme has become outdated</a:t>
              </a:r>
              <a:endParaRPr lang="en-US" sz="2400" kern="1200" dirty="0"/>
            </a:p>
          </p:txBody>
        </p:sp>
      </p:grpSp>
    </p:spTree>
    <p:extLst>
      <p:ext uri="{BB962C8B-B14F-4D97-AF65-F5344CB8AC3E}">
        <p14:creationId xmlns:p14="http://schemas.microsoft.com/office/powerpoint/2010/main" val="641321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89296A0-F42C-EF55-765B-79D9E5CBD9DB}"/>
              </a:ext>
            </a:extLst>
          </p:cNvPr>
          <p:cNvSpPr>
            <a:spLocks noGrp="1"/>
          </p:cNvSpPr>
          <p:nvPr>
            <p:ph type="title"/>
          </p:nvPr>
        </p:nvSpPr>
        <p:spPr>
          <a:xfrm>
            <a:off x="2555631" y="1441938"/>
            <a:ext cx="7080738" cy="3974124"/>
          </a:xfrm>
        </p:spPr>
        <p:txBody>
          <a:bodyPr vert="horz" lIns="91440" tIns="45720" rIns="91440" bIns="45720" rtlCol="0" anchor="ctr">
            <a:normAutofit/>
          </a:bodyPr>
          <a:lstStyle/>
          <a:p>
            <a:pPr algn="ctr"/>
            <a:r>
              <a:rPr lang="en-US" sz="5400">
                <a:solidFill>
                  <a:schemeClr val="bg1">
                    <a:lumMod val="95000"/>
                    <a:lumOff val="5000"/>
                  </a:schemeClr>
                </a:solidFill>
              </a:rPr>
              <a:t>Applying Assessment Process ORCE</a:t>
            </a:r>
          </a:p>
        </p:txBody>
      </p:sp>
    </p:spTree>
    <p:extLst>
      <p:ext uri="{BB962C8B-B14F-4D97-AF65-F5344CB8AC3E}">
        <p14:creationId xmlns:p14="http://schemas.microsoft.com/office/powerpoint/2010/main" val="138042503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CBE586-1568-7157-58A3-3F5982E44E51}"/>
              </a:ext>
            </a:extLst>
          </p:cNvPr>
          <p:cNvSpPr>
            <a:spLocks noGrp="1"/>
          </p:cNvSpPr>
          <p:nvPr>
            <p:ph type="title"/>
          </p:nvPr>
        </p:nvSpPr>
        <p:spPr>
          <a:xfrm>
            <a:off x="524741" y="620392"/>
            <a:ext cx="3808268" cy="5504688"/>
          </a:xfrm>
        </p:spPr>
        <p:txBody>
          <a:bodyPr>
            <a:normAutofit/>
          </a:bodyPr>
          <a:lstStyle/>
          <a:p>
            <a:r>
              <a:rPr lang="en-GB" sz="6000" dirty="0">
                <a:solidFill>
                  <a:schemeClr val="bg1"/>
                </a:solidFill>
              </a:rPr>
              <a:t>Assessment Process</a:t>
            </a:r>
          </a:p>
        </p:txBody>
      </p:sp>
      <p:graphicFrame>
        <p:nvGraphicFramePr>
          <p:cNvPr id="5" name="Content Placeholder 2">
            <a:extLst>
              <a:ext uri="{FF2B5EF4-FFF2-40B4-BE49-F238E27FC236}">
                <a16:creationId xmlns:a16="http://schemas.microsoft.com/office/drawing/2014/main" id="{4769E6CD-EBE3-B697-901D-A86D4ACB8E9C}"/>
              </a:ext>
            </a:extLst>
          </p:cNvPr>
          <p:cNvGraphicFramePr>
            <a:graphicFrameLocks noGrp="1"/>
          </p:cNvGraphicFramePr>
          <p:nvPr>
            <p:ph idx="1"/>
            <p:extLst>
              <p:ext uri="{D42A27DB-BD31-4B8C-83A1-F6EECF244321}">
                <p14:modId xmlns:p14="http://schemas.microsoft.com/office/powerpoint/2010/main" val="4199990684"/>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6703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CBE586-1568-7157-58A3-3F5982E44E51}"/>
              </a:ext>
            </a:extLst>
          </p:cNvPr>
          <p:cNvSpPr>
            <a:spLocks noGrp="1"/>
          </p:cNvSpPr>
          <p:nvPr>
            <p:ph type="title"/>
          </p:nvPr>
        </p:nvSpPr>
        <p:spPr>
          <a:xfrm>
            <a:off x="524741" y="620392"/>
            <a:ext cx="3808268" cy="5504688"/>
          </a:xfrm>
        </p:spPr>
        <p:txBody>
          <a:bodyPr>
            <a:normAutofit/>
          </a:bodyPr>
          <a:lstStyle/>
          <a:p>
            <a:r>
              <a:rPr lang="en-GB" sz="6000">
                <a:solidFill>
                  <a:schemeClr val="bg1"/>
                </a:solidFill>
              </a:rPr>
              <a:t>Assessment Process</a:t>
            </a:r>
          </a:p>
        </p:txBody>
      </p:sp>
      <p:graphicFrame>
        <p:nvGraphicFramePr>
          <p:cNvPr id="5" name="Content Placeholder 2">
            <a:extLst>
              <a:ext uri="{FF2B5EF4-FFF2-40B4-BE49-F238E27FC236}">
                <a16:creationId xmlns:a16="http://schemas.microsoft.com/office/drawing/2014/main" id="{6FA9BCFC-B830-EB79-599B-725279643E0A}"/>
              </a:ext>
            </a:extLst>
          </p:cNvPr>
          <p:cNvGraphicFramePr>
            <a:graphicFrameLocks noGrp="1"/>
          </p:cNvGraphicFramePr>
          <p:nvPr>
            <p:ph idx="1"/>
            <p:extLst>
              <p:ext uri="{D42A27DB-BD31-4B8C-83A1-F6EECF244321}">
                <p14:modId xmlns:p14="http://schemas.microsoft.com/office/powerpoint/2010/main" val="2997827683"/>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0505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177024B-635D-618C-3DB1-A6AC712156A2}"/>
              </a:ext>
            </a:extLst>
          </p:cNvPr>
          <p:cNvSpPr>
            <a:spLocks noGrp="1"/>
          </p:cNvSpPr>
          <p:nvPr>
            <p:ph type="title"/>
          </p:nvPr>
        </p:nvSpPr>
        <p:spPr>
          <a:xfrm>
            <a:off x="643467" y="321734"/>
            <a:ext cx="10905066" cy="1135737"/>
          </a:xfrm>
        </p:spPr>
        <p:txBody>
          <a:bodyPr>
            <a:normAutofit/>
          </a:bodyPr>
          <a:lstStyle/>
          <a:p>
            <a:r>
              <a:rPr lang="en-GB" sz="3600"/>
              <a:t>Purpose of the review</a:t>
            </a:r>
          </a:p>
        </p:txBody>
      </p:sp>
      <p:sp>
        <p:nvSpPr>
          <p:cNvPr id="11" name="Rectangle 1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2B915AC-6C29-C515-7981-5FA4EF8CE1AA}"/>
              </a:ext>
            </a:extLst>
          </p:cNvPr>
          <p:cNvGraphicFramePr>
            <a:graphicFrameLocks noGrp="1"/>
          </p:cNvGraphicFramePr>
          <p:nvPr>
            <p:ph idx="1"/>
            <p:extLst>
              <p:ext uri="{D42A27DB-BD31-4B8C-83A1-F6EECF244321}">
                <p14:modId xmlns:p14="http://schemas.microsoft.com/office/powerpoint/2010/main" val="167566807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3403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D8FC20-17D5-EBB2-74DF-AF57428809ED}"/>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Desk Top or Full Review?</a:t>
            </a:r>
          </a:p>
        </p:txBody>
      </p:sp>
      <p:graphicFrame>
        <p:nvGraphicFramePr>
          <p:cNvPr id="4" name="Table 4">
            <a:extLst>
              <a:ext uri="{FF2B5EF4-FFF2-40B4-BE49-F238E27FC236}">
                <a16:creationId xmlns:a16="http://schemas.microsoft.com/office/drawing/2014/main" id="{78393D7B-FEF9-A606-7987-ADC4D63D58DA}"/>
              </a:ext>
            </a:extLst>
          </p:cNvPr>
          <p:cNvGraphicFramePr>
            <a:graphicFrameLocks noGrp="1"/>
          </p:cNvGraphicFramePr>
          <p:nvPr>
            <p:ph idx="1"/>
            <p:extLst>
              <p:ext uri="{D42A27DB-BD31-4B8C-83A1-F6EECF244321}">
                <p14:modId xmlns:p14="http://schemas.microsoft.com/office/powerpoint/2010/main" val="1785915839"/>
              </p:ext>
            </p:extLst>
          </p:nvPr>
        </p:nvGraphicFramePr>
        <p:xfrm>
          <a:off x="643467" y="1754322"/>
          <a:ext cx="10905066" cy="4236011"/>
        </p:xfrm>
        <a:graphic>
          <a:graphicData uri="http://schemas.openxmlformats.org/drawingml/2006/table">
            <a:tbl>
              <a:tblPr firstRow="1" bandRow="1">
                <a:tableStyleId>{5C22544A-7EE6-4342-B048-85BDC9FD1C3A}</a:tableStyleId>
              </a:tblPr>
              <a:tblGrid>
                <a:gridCol w="5348151">
                  <a:extLst>
                    <a:ext uri="{9D8B030D-6E8A-4147-A177-3AD203B41FA5}">
                      <a16:colId xmlns:a16="http://schemas.microsoft.com/office/drawing/2014/main" val="1649869994"/>
                    </a:ext>
                  </a:extLst>
                </a:gridCol>
                <a:gridCol w="5556915">
                  <a:extLst>
                    <a:ext uri="{9D8B030D-6E8A-4147-A177-3AD203B41FA5}">
                      <a16:colId xmlns:a16="http://schemas.microsoft.com/office/drawing/2014/main" val="518401280"/>
                    </a:ext>
                  </a:extLst>
                </a:gridCol>
              </a:tblGrid>
              <a:tr h="601240">
                <a:tc>
                  <a:txBody>
                    <a:bodyPr/>
                    <a:lstStyle/>
                    <a:p>
                      <a:r>
                        <a:rPr lang="en-GB" sz="2700"/>
                        <a:t>DESK TOP </a:t>
                      </a:r>
                    </a:p>
                  </a:txBody>
                  <a:tcPr marL="136645" marR="136645" marT="68323" marB="68323"/>
                </a:tc>
                <a:tc>
                  <a:txBody>
                    <a:bodyPr/>
                    <a:lstStyle/>
                    <a:p>
                      <a:r>
                        <a:rPr lang="en-GB" sz="2700"/>
                        <a:t>FULL</a:t>
                      </a:r>
                    </a:p>
                  </a:txBody>
                  <a:tcPr marL="136645" marR="136645" marT="68323" marB="68323"/>
                </a:tc>
                <a:extLst>
                  <a:ext uri="{0D108BD9-81ED-4DB2-BD59-A6C34878D82A}">
                    <a16:rowId xmlns:a16="http://schemas.microsoft.com/office/drawing/2014/main" val="783456889"/>
                  </a:ext>
                </a:extLst>
              </a:tr>
              <a:tr h="1011177">
                <a:tc>
                  <a:txBody>
                    <a:bodyPr/>
                    <a:lstStyle/>
                    <a:p>
                      <a:r>
                        <a:rPr lang="en-GB" sz="2700"/>
                        <a:t>Quicker – based on what should happen</a:t>
                      </a:r>
                    </a:p>
                  </a:txBody>
                  <a:tcPr marL="136645" marR="136645" marT="68323" marB="68323"/>
                </a:tc>
                <a:tc>
                  <a:txBody>
                    <a:bodyPr/>
                    <a:lstStyle/>
                    <a:p>
                      <a:r>
                        <a:rPr lang="en-GB" sz="2700"/>
                        <a:t>Checks understanding</a:t>
                      </a:r>
                    </a:p>
                  </a:txBody>
                  <a:tcPr marL="136645" marR="136645" marT="68323" marB="68323"/>
                </a:tc>
                <a:extLst>
                  <a:ext uri="{0D108BD9-81ED-4DB2-BD59-A6C34878D82A}">
                    <a16:rowId xmlns:a16="http://schemas.microsoft.com/office/drawing/2014/main" val="3762328679"/>
                  </a:ext>
                </a:extLst>
              </a:tr>
              <a:tr h="601240">
                <a:tc>
                  <a:txBody>
                    <a:bodyPr/>
                    <a:lstStyle/>
                    <a:p>
                      <a:r>
                        <a:rPr lang="en-GB" sz="2700"/>
                        <a:t>Consumes less resource</a:t>
                      </a:r>
                    </a:p>
                  </a:txBody>
                  <a:tcPr marL="136645" marR="136645" marT="68323" marB="68323"/>
                </a:tc>
                <a:tc>
                  <a:txBody>
                    <a:bodyPr/>
                    <a:lstStyle/>
                    <a:p>
                      <a:r>
                        <a:rPr lang="en-GB" sz="2700"/>
                        <a:t>Measures what happens in reality</a:t>
                      </a:r>
                    </a:p>
                  </a:txBody>
                  <a:tcPr marL="136645" marR="136645" marT="68323" marB="68323"/>
                </a:tc>
                <a:extLst>
                  <a:ext uri="{0D108BD9-81ED-4DB2-BD59-A6C34878D82A}">
                    <a16:rowId xmlns:a16="http://schemas.microsoft.com/office/drawing/2014/main" val="449289131"/>
                  </a:ext>
                </a:extLst>
              </a:tr>
              <a:tr h="1011177">
                <a:tc>
                  <a:txBody>
                    <a:bodyPr/>
                    <a:lstStyle/>
                    <a:p>
                      <a:endParaRPr lang="en-GB" sz="2700"/>
                    </a:p>
                  </a:txBody>
                  <a:tcPr marL="136645" marR="136645" marT="68323" marB="68323"/>
                </a:tc>
                <a:tc>
                  <a:txBody>
                    <a:bodyPr/>
                    <a:lstStyle/>
                    <a:p>
                      <a:r>
                        <a:rPr lang="en-GB" sz="2700"/>
                        <a:t>More resources used – (e.g. interviews)</a:t>
                      </a:r>
                    </a:p>
                  </a:txBody>
                  <a:tcPr marL="136645" marR="136645" marT="68323" marB="68323"/>
                </a:tc>
                <a:extLst>
                  <a:ext uri="{0D108BD9-81ED-4DB2-BD59-A6C34878D82A}">
                    <a16:rowId xmlns:a16="http://schemas.microsoft.com/office/drawing/2014/main" val="2199403289"/>
                  </a:ext>
                </a:extLst>
              </a:tr>
              <a:tr h="1011177">
                <a:tc>
                  <a:txBody>
                    <a:bodyPr/>
                    <a:lstStyle/>
                    <a:p>
                      <a:endParaRPr lang="en-GB" sz="2700"/>
                    </a:p>
                  </a:txBody>
                  <a:tcPr marL="136645" marR="136645" marT="68323" marB="68323"/>
                </a:tc>
                <a:tc>
                  <a:txBody>
                    <a:bodyPr/>
                    <a:lstStyle/>
                    <a:p>
                      <a:r>
                        <a:rPr lang="en-GB" sz="2700" dirty="0"/>
                        <a:t>Establishes consistency of application</a:t>
                      </a:r>
                    </a:p>
                  </a:txBody>
                  <a:tcPr marL="136645" marR="136645" marT="68323" marB="68323"/>
                </a:tc>
                <a:extLst>
                  <a:ext uri="{0D108BD9-81ED-4DB2-BD59-A6C34878D82A}">
                    <a16:rowId xmlns:a16="http://schemas.microsoft.com/office/drawing/2014/main" val="639079489"/>
                  </a:ext>
                </a:extLst>
              </a:tr>
            </a:tbl>
          </a:graphicData>
        </a:graphic>
      </p:graphicFrame>
    </p:spTree>
    <p:extLst>
      <p:ext uri="{BB962C8B-B14F-4D97-AF65-F5344CB8AC3E}">
        <p14:creationId xmlns:p14="http://schemas.microsoft.com/office/powerpoint/2010/main" val="1380388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90A628-5DD2-B0F5-7C47-D550571A70DC}"/>
              </a:ext>
            </a:extLst>
          </p:cNvPr>
          <p:cNvSpPr>
            <a:spLocks noGrp="1"/>
          </p:cNvSpPr>
          <p:nvPr>
            <p:ph type="title"/>
          </p:nvPr>
        </p:nvSpPr>
        <p:spPr>
          <a:xfrm>
            <a:off x="524741" y="620392"/>
            <a:ext cx="3808268" cy="5504688"/>
          </a:xfrm>
        </p:spPr>
        <p:txBody>
          <a:bodyPr>
            <a:normAutofit/>
          </a:bodyPr>
          <a:lstStyle/>
          <a:p>
            <a:r>
              <a:rPr lang="en-GB" sz="6000">
                <a:solidFill>
                  <a:schemeClr val="bg1"/>
                </a:solidFill>
              </a:rPr>
              <a:t>Thematic of Full Review</a:t>
            </a:r>
          </a:p>
        </p:txBody>
      </p:sp>
      <p:graphicFrame>
        <p:nvGraphicFramePr>
          <p:cNvPr id="12" name="Content Placeholder 2">
            <a:extLst>
              <a:ext uri="{FF2B5EF4-FFF2-40B4-BE49-F238E27FC236}">
                <a16:creationId xmlns:a16="http://schemas.microsoft.com/office/drawing/2014/main" id="{D8FF3470-B04D-7DE0-B7B2-DF32D467153B}"/>
              </a:ext>
            </a:extLst>
          </p:cNvPr>
          <p:cNvGraphicFramePr>
            <a:graphicFrameLocks noGrp="1"/>
          </p:cNvGraphicFramePr>
          <p:nvPr>
            <p:ph idx="1"/>
            <p:extLst>
              <p:ext uri="{D42A27DB-BD31-4B8C-83A1-F6EECF244321}">
                <p14:modId xmlns:p14="http://schemas.microsoft.com/office/powerpoint/2010/main" val="1702836487"/>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918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357E4F-8BC3-06DB-7DAE-137DEC2DC4FF}"/>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a:t>Objectives set – time to gather evidence</a:t>
            </a:r>
          </a:p>
        </p:txBody>
      </p:sp>
      <p:pic>
        <p:nvPicPr>
          <p:cNvPr id="4" name="Picture 3" descr="Calendar on table">
            <a:extLst>
              <a:ext uri="{FF2B5EF4-FFF2-40B4-BE49-F238E27FC236}">
                <a16:creationId xmlns:a16="http://schemas.microsoft.com/office/drawing/2014/main" id="{8554E0B0-6EA3-55B3-79AB-F3A5BA4AD64D}"/>
              </a:ext>
            </a:extLst>
          </p:cNvPr>
          <p:cNvPicPr>
            <a:picLocks noChangeAspect="1"/>
          </p:cNvPicPr>
          <p:nvPr/>
        </p:nvPicPr>
        <p:blipFill rotWithShape="1">
          <a:blip r:embed="rId2"/>
          <a:srcRect l="3898" r="38065"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235066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CBE586-1568-7157-58A3-3F5982E44E51}"/>
              </a:ext>
            </a:extLst>
          </p:cNvPr>
          <p:cNvSpPr>
            <a:spLocks noGrp="1"/>
          </p:cNvSpPr>
          <p:nvPr>
            <p:ph type="title"/>
          </p:nvPr>
        </p:nvSpPr>
        <p:spPr>
          <a:xfrm>
            <a:off x="524741" y="620392"/>
            <a:ext cx="3808268" cy="5504688"/>
          </a:xfrm>
        </p:spPr>
        <p:txBody>
          <a:bodyPr>
            <a:normAutofit/>
          </a:bodyPr>
          <a:lstStyle/>
          <a:p>
            <a:r>
              <a:rPr lang="en-GB" sz="6000">
                <a:solidFill>
                  <a:schemeClr val="bg1"/>
                </a:solidFill>
              </a:rPr>
              <a:t>Assessment Process</a:t>
            </a:r>
          </a:p>
        </p:txBody>
      </p:sp>
      <p:graphicFrame>
        <p:nvGraphicFramePr>
          <p:cNvPr id="5" name="Content Placeholder 2">
            <a:extLst>
              <a:ext uri="{FF2B5EF4-FFF2-40B4-BE49-F238E27FC236}">
                <a16:creationId xmlns:a16="http://schemas.microsoft.com/office/drawing/2014/main" id="{6FA9BCFC-B830-EB79-599B-725279643E0A}"/>
              </a:ext>
            </a:extLst>
          </p:cNvPr>
          <p:cNvGraphicFramePr>
            <a:graphicFrameLocks noGrp="1"/>
          </p:cNvGraphicFramePr>
          <p:nvPr>
            <p:ph idx="1"/>
            <p:extLst>
              <p:ext uri="{D42A27DB-BD31-4B8C-83A1-F6EECF244321}">
                <p14:modId xmlns:p14="http://schemas.microsoft.com/office/powerpoint/2010/main" val="911761666"/>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9483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172DEE-144E-9290-E66F-498D973FFECA}"/>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dirty="0"/>
              <a:t>Possible sources of evidence</a:t>
            </a:r>
          </a:p>
        </p:txBody>
      </p:sp>
      <p:sp>
        <p:nvSpPr>
          <p:cNvPr id="3" name="Content Placeholder 2">
            <a:extLst>
              <a:ext uri="{FF2B5EF4-FFF2-40B4-BE49-F238E27FC236}">
                <a16:creationId xmlns:a16="http://schemas.microsoft.com/office/drawing/2014/main" id="{361821A6-480C-38B1-C485-CA8D88190EB3}"/>
              </a:ext>
            </a:extLst>
          </p:cNvPr>
          <p:cNvSpPr>
            <a:spLocks noGrp="1"/>
          </p:cNvSpPr>
          <p:nvPr>
            <p:ph idx="1"/>
          </p:nvPr>
        </p:nvSpPr>
        <p:spPr>
          <a:xfrm>
            <a:off x="890339" y="4636008"/>
            <a:ext cx="3734014" cy="1572768"/>
          </a:xfrm>
        </p:spPr>
        <p:txBody>
          <a:bodyPr vert="horz" lIns="91440" tIns="45720" rIns="91440" bIns="45720" rtlCol="0">
            <a:normAutofit/>
          </a:bodyPr>
          <a:lstStyle/>
          <a:p>
            <a:pPr marL="0" indent="0">
              <a:buNone/>
            </a:pPr>
            <a:r>
              <a:rPr lang="en-US" sz="2400"/>
              <a:t>Name as many as you can</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Question mark on green pastel background">
            <a:extLst>
              <a:ext uri="{FF2B5EF4-FFF2-40B4-BE49-F238E27FC236}">
                <a16:creationId xmlns:a16="http://schemas.microsoft.com/office/drawing/2014/main" id="{402C830B-F02F-4038-78AD-6A2FE8E0052B}"/>
              </a:ext>
            </a:extLst>
          </p:cNvPr>
          <p:cNvPicPr>
            <a:picLocks noChangeAspect="1"/>
          </p:cNvPicPr>
          <p:nvPr/>
        </p:nvPicPr>
        <p:blipFill rotWithShape="1">
          <a:blip r:embed="rId2"/>
          <a:srcRect l="2477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294562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172DEE-144E-9290-E66F-498D973FFECA}"/>
              </a:ext>
            </a:extLst>
          </p:cNvPr>
          <p:cNvSpPr>
            <a:spLocks noGrp="1"/>
          </p:cNvSpPr>
          <p:nvPr>
            <p:ph type="title"/>
          </p:nvPr>
        </p:nvSpPr>
        <p:spPr>
          <a:xfrm>
            <a:off x="1245072" y="1289765"/>
            <a:ext cx="3651101" cy="4270963"/>
          </a:xfrm>
        </p:spPr>
        <p:txBody>
          <a:bodyPr anchor="ctr">
            <a:normAutofit/>
          </a:bodyPr>
          <a:lstStyle/>
          <a:p>
            <a:pPr algn="ctr"/>
            <a:r>
              <a:rPr lang="en-GB" sz="5600">
                <a:solidFill>
                  <a:srgbClr val="FFFFFF"/>
                </a:solidFill>
              </a:rPr>
              <a:t>Possible sources of evidence</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61821A6-480C-38B1-C485-CA8D88190EB3}"/>
              </a:ext>
            </a:extLst>
          </p:cNvPr>
          <p:cNvSpPr>
            <a:spLocks noGrp="1"/>
          </p:cNvSpPr>
          <p:nvPr>
            <p:ph idx="1"/>
          </p:nvPr>
        </p:nvSpPr>
        <p:spPr>
          <a:xfrm>
            <a:off x="6297233" y="518400"/>
            <a:ext cx="4771607" cy="5837949"/>
          </a:xfrm>
        </p:spPr>
        <p:txBody>
          <a:bodyPr anchor="ctr">
            <a:normAutofit/>
          </a:bodyPr>
          <a:lstStyle/>
          <a:p>
            <a:r>
              <a:rPr lang="en-GB" sz="2000">
                <a:solidFill>
                  <a:schemeClr val="tx1">
                    <a:alpha val="80000"/>
                  </a:schemeClr>
                </a:solidFill>
              </a:rPr>
              <a:t>Scheme Procedures</a:t>
            </a:r>
          </a:p>
          <a:p>
            <a:r>
              <a:rPr lang="en-GB" sz="2000">
                <a:solidFill>
                  <a:schemeClr val="tx1">
                    <a:alpha val="80000"/>
                  </a:schemeClr>
                </a:solidFill>
              </a:rPr>
              <a:t>Observation Aids</a:t>
            </a:r>
          </a:p>
          <a:p>
            <a:r>
              <a:rPr lang="en-GB" sz="2000">
                <a:solidFill>
                  <a:schemeClr val="tx1">
                    <a:alpha val="80000"/>
                  </a:schemeClr>
                </a:solidFill>
              </a:rPr>
              <a:t>1-2-1 Forms</a:t>
            </a:r>
          </a:p>
          <a:p>
            <a:r>
              <a:rPr lang="en-GB" sz="2000">
                <a:solidFill>
                  <a:schemeClr val="tx1">
                    <a:alpha val="80000"/>
                  </a:schemeClr>
                </a:solidFill>
              </a:rPr>
              <a:t>Development Plan</a:t>
            </a:r>
          </a:p>
          <a:p>
            <a:r>
              <a:rPr lang="en-GB" sz="2000">
                <a:solidFill>
                  <a:schemeClr val="tx1">
                    <a:alpha val="80000"/>
                  </a:schemeClr>
                </a:solidFill>
              </a:rPr>
              <a:t>CPD Records</a:t>
            </a:r>
          </a:p>
          <a:p>
            <a:r>
              <a:rPr lang="en-GB" sz="2000">
                <a:solidFill>
                  <a:schemeClr val="tx1">
                    <a:alpha val="80000"/>
                  </a:schemeClr>
                </a:solidFill>
              </a:rPr>
              <a:t>MI Reports</a:t>
            </a:r>
          </a:p>
          <a:p>
            <a:r>
              <a:rPr lang="en-GB" sz="2000">
                <a:solidFill>
                  <a:schemeClr val="tx1">
                    <a:alpha val="80000"/>
                  </a:schemeClr>
                </a:solidFill>
              </a:rPr>
              <a:t>Competence Assessments</a:t>
            </a:r>
          </a:p>
          <a:p>
            <a:r>
              <a:rPr lang="en-GB" sz="2000">
                <a:solidFill>
                  <a:schemeClr val="tx1">
                    <a:alpha val="80000"/>
                  </a:schemeClr>
                </a:solidFill>
              </a:rPr>
              <a:t>Training Material</a:t>
            </a:r>
          </a:p>
          <a:p>
            <a:r>
              <a:rPr lang="en-GB" sz="2000">
                <a:solidFill>
                  <a:schemeClr val="tx1">
                    <a:alpha val="80000"/>
                  </a:schemeClr>
                </a:solidFill>
              </a:rPr>
              <a:t>Supporting policies, processes and procedures</a:t>
            </a:r>
          </a:p>
          <a:p>
            <a:r>
              <a:rPr lang="en-GB" sz="2000">
                <a:solidFill>
                  <a:schemeClr val="tx1">
                    <a:alpha val="80000"/>
                  </a:schemeClr>
                </a:solidFill>
              </a:rPr>
              <a:t>Testing tools</a:t>
            </a:r>
          </a:p>
          <a:p>
            <a:r>
              <a:rPr lang="en-GB" sz="2000">
                <a:solidFill>
                  <a:schemeClr val="tx1">
                    <a:alpha val="80000"/>
                  </a:schemeClr>
                </a:solidFill>
              </a:rPr>
              <a:t>Certification documentation</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28351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2">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Triangle 2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26">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49EF24-6C9A-037F-B7B5-BAB22C3471BC}"/>
              </a:ext>
            </a:extLst>
          </p:cNvPr>
          <p:cNvSpPr>
            <a:spLocks noGrp="1"/>
          </p:cNvSpPr>
          <p:nvPr>
            <p:ph type="title"/>
          </p:nvPr>
        </p:nvSpPr>
        <p:spPr>
          <a:xfrm>
            <a:off x="1285241" y="1008993"/>
            <a:ext cx="9231410" cy="3542045"/>
          </a:xfrm>
        </p:spPr>
        <p:txBody>
          <a:bodyPr vert="horz" lIns="91440" tIns="45720" rIns="91440" bIns="45720" rtlCol="0" anchor="b">
            <a:normAutofit/>
          </a:bodyPr>
          <a:lstStyle/>
          <a:p>
            <a:r>
              <a:rPr lang="en-US" sz="11500" kern="1200">
                <a:solidFill>
                  <a:schemeClr val="tx1"/>
                </a:solidFill>
                <a:latin typeface="+mj-lt"/>
                <a:ea typeface="+mj-ea"/>
                <a:cs typeface="+mj-cs"/>
              </a:rPr>
              <a:t>What about interviews?</a:t>
            </a:r>
          </a:p>
        </p:txBody>
      </p:sp>
      <p:sp>
        <p:nvSpPr>
          <p:cNvPr id="3" name="Content Placeholder 2">
            <a:extLst>
              <a:ext uri="{FF2B5EF4-FFF2-40B4-BE49-F238E27FC236}">
                <a16:creationId xmlns:a16="http://schemas.microsoft.com/office/drawing/2014/main" id="{1D471E7A-0D89-7B6B-FCB2-8C3C7294BFF8}"/>
              </a:ext>
            </a:extLst>
          </p:cNvPr>
          <p:cNvSpPr>
            <a:spLocks noGrp="1"/>
          </p:cNvSpPr>
          <p:nvPr>
            <p:ph idx="1"/>
          </p:nvPr>
        </p:nvSpPr>
        <p:spPr>
          <a:xfrm>
            <a:off x="1285241" y="4582814"/>
            <a:ext cx="7132335" cy="1312657"/>
          </a:xfrm>
        </p:spPr>
        <p:txBody>
          <a:bodyPr vert="horz" lIns="91440" tIns="45720" rIns="91440" bIns="45720" rtlCol="0" anchor="t">
            <a:normAutofit/>
          </a:bodyPr>
          <a:lstStyle/>
          <a:p>
            <a:pPr marL="0" indent="0">
              <a:buNone/>
            </a:pPr>
            <a:r>
              <a:rPr lang="en-US" sz="2400" kern="1200">
                <a:solidFill>
                  <a:schemeClr val="tx1"/>
                </a:solidFill>
                <a:latin typeface="+mn-lt"/>
                <a:ea typeface="+mn-ea"/>
                <a:cs typeface="+mn-cs"/>
              </a:rPr>
              <a:t>Who might you wish to interview?</a:t>
            </a:r>
          </a:p>
        </p:txBody>
      </p:sp>
    </p:spTree>
    <p:extLst>
      <p:ext uri="{BB962C8B-B14F-4D97-AF65-F5344CB8AC3E}">
        <p14:creationId xmlns:p14="http://schemas.microsoft.com/office/powerpoint/2010/main" val="34031874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B7169B8-2507-43F4-A148-FA791CD9C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49EF24-6C9A-037F-B7B5-BAB22C3471BC}"/>
              </a:ext>
            </a:extLst>
          </p:cNvPr>
          <p:cNvSpPr>
            <a:spLocks noGrp="1"/>
          </p:cNvSpPr>
          <p:nvPr>
            <p:ph type="title"/>
          </p:nvPr>
        </p:nvSpPr>
        <p:spPr>
          <a:xfrm>
            <a:off x="838199" y="381934"/>
            <a:ext cx="5257801" cy="5181523"/>
          </a:xfrm>
        </p:spPr>
        <p:txBody>
          <a:bodyPr anchor="b">
            <a:normAutofit/>
          </a:bodyPr>
          <a:lstStyle/>
          <a:p>
            <a:r>
              <a:rPr lang="en-GB" sz="8000"/>
              <a:t>What about interviews?</a:t>
            </a:r>
          </a:p>
        </p:txBody>
      </p:sp>
      <p:cxnSp>
        <p:nvCxnSpPr>
          <p:cNvPr id="10" name="Straight Connector 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73056"/>
            <a:ext cx="0" cy="6476066"/>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2814" y="74031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1594" y="969611"/>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7274" y="1484755"/>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1D471E7A-0D89-7B6B-FCB2-8C3C7294BFF8}"/>
              </a:ext>
            </a:extLst>
          </p:cNvPr>
          <p:cNvSpPr>
            <a:spLocks noGrp="1"/>
          </p:cNvSpPr>
          <p:nvPr>
            <p:ph idx="1"/>
          </p:nvPr>
        </p:nvSpPr>
        <p:spPr>
          <a:xfrm>
            <a:off x="7229042" y="698643"/>
            <a:ext cx="4124758" cy="5301467"/>
          </a:xfrm>
        </p:spPr>
        <p:txBody>
          <a:bodyPr anchor="b">
            <a:normAutofit/>
          </a:bodyPr>
          <a:lstStyle/>
          <a:p>
            <a:r>
              <a:rPr lang="en-GB" sz="2000">
                <a:solidFill>
                  <a:schemeClr val="tx1">
                    <a:alpha val="80000"/>
                  </a:schemeClr>
                </a:solidFill>
              </a:rPr>
              <a:t>SMF</a:t>
            </a:r>
          </a:p>
          <a:p>
            <a:r>
              <a:rPr lang="en-GB" sz="2000">
                <a:solidFill>
                  <a:schemeClr val="tx1">
                    <a:alpha val="80000"/>
                  </a:schemeClr>
                </a:solidFill>
              </a:rPr>
              <a:t>T&amp;C Manager</a:t>
            </a:r>
          </a:p>
          <a:p>
            <a:r>
              <a:rPr lang="en-GB" sz="2000">
                <a:solidFill>
                  <a:schemeClr val="tx1">
                    <a:alpha val="80000"/>
                  </a:schemeClr>
                </a:solidFill>
              </a:rPr>
              <a:t>Training Consultants</a:t>
            </a:r>
          </a:p>
          <a:p>
            <a:r>
              <a:rPr lang="en-GB" sz="2000">
                <a:solidFill>
                  <a:schemeClr val="tx1">
                    <a:alpha val="80000"/>
                  </a:schemeClr>
                </a:solidFill>
              </a:rPr>
              <a:t>Compliance Manager</a:t>
            </a:r>
          </a:p>
          <a:p>
            <a:r>
              <a:rPr lang="en-GB" sz="2000">
                <a:solidFill>
                  <a:schemeClr val="tx1">
                    <a:alpha val="80000"/>
                  </a:schemeClr>
                </a:solidFill>
              </a:rPr>
              <a:t>Compliance Monitoring Consultant</a:t>
            </a:r>
          </a:p>
          <a:p>
            <a:r>
              <a:rPr lang="en-GB" sz="2000">
                <a:solidFill>
                  <a:schemeClr val="tx1">
                    <a:alpha val="80000"/>
                  </a:schemeClr>
                </a:solidFill>
              </a:rPr>
              <a:t>1</a:t>
            </a:r>
            <a:r>
              <a:rPr lang="en-GB" sz="2000" baseline="30000">
                <a:solidFill>
                  <a:schemeClr val="tx1">
                    <a:alpha val="80000"/>
                  </a:schemeClr>
                </a:solidFill>
              </a:rPr>
              <a:t>st</a:t>
            </a:r>
            <a:r>
              <a:rPr lang="en-GB" sz="2000">
                <a:solidFill>
                  <a:schemeClr val="tx1">
                    <a:alpha val="80000"/>
                  </a:schemeClr>
                </a:solidFill>
              </a:rPr>
              <a:t> line supervisor</a:t>
            </a:r>
          </a:p>
          <a:p>
            <a:r>
              <a:rPr lang="en-GB" sz="2000">
                <a:solidFill>
                  <a:schemeClr val="tx1">
                    <a:alpha val="80000"/>
                  </a:schemeClr>
                </a:solidFill>
              </a:rPr>
              <a:t>2</a:t>
            </a:r>
            <a:r>
              <a:rPr lang="en-GB" sz="2000" baseline="30000">
                <a:solidFill>
                  <a:schemeClr val="tx1">
                    <a:alpha val="80000"/>
                  </a:schemeClr>
                </a:solidFill>
              </a:rPr>
              <a:t>nd</a:t>
            </a:r>
            <a:r>
              <a:rPr lang="en-GB" sz="2000">
                <a:solidFill>
                  <a:schemeClr val="tx1">
                    <a:alpha val="80000"/>
                  </a:schemeClr>
                </a:solidFill>
              </a:rPr>
              <a:t> Line Supervisor</a:t>
            </a:r>
          </a:p>
          <a:p>
            <a:r>
              <a:rPr lang="en-GB" sz="2000">
                <a:solidFill>
                  <a:schemeClr val="tx1">
                    <a:alpha val="80000"/>
                  </a:schemeClr>
                </a:solidFill>
              </a:rPr>
              <a:t>Adviser Trainee</a:t>
            </a:r>
          </a:p>
          <a:p>
            <a:r>
              <a:rPr lang="en-GB" sz="2000">
                <a:solidFill>
                  <a:schemeClr val="tx1">
                    <a:alpha val="80000"/>
                  </a:schemeClr>
                </a:solidFill>
              </a:rPr>
              <a:t>Adviser Newly Competent</a:t>
            </a:r>
          </a:p>
          <a:p>
            <a:r>
              <a:rPr lang="en-GB" sz="2000">
                <a:solidFill>
                  <a:schemeClr val="tx1">
                    <a:alpha val="80000"/>
                  </a:schemeClr>
                </a:solidFill>
              </a:rPr>
              <a:t>Experienced Adviser</a:t>
            </a:r>
          </a:p>
        </p:txBody>
      </p:sp>
    </p:spTree>
    <p:extLst>
      <p:ext uri="{BB962C8B-B14F-4D97-AF65-F5344CB8AC3E}">
        <p14:creationId xmlns:p14="http://schemas.microsoft.com/office/powerpoint/2010/main" val="1281675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F9262C-D47C-8AD7-23E2-BEDB539D3F2F}"/>
              </a:ext>
            </a:extLst>
          </p:cNvPr>
          <p:cNvSpPr>
            <a:spLocks noGrp="1"/>
          </p:cNvSpPr>
          <p:nvPr>
            <p:ph type="title"/>
          </p:nvPr>
        </p:nvSpPr>
        <p:spPr>
          <a:xfrm>
            <a:off x="1245072" y="1289765"/>
            <a:ext cx="3651101" cy="4270963"/>
          </a:xfrm>
        </p:spPr>
        <p:txBody>
          <a:bodyPr anchor="ctr">
            <a:normAutofit/>
          </a:bodyPr>
          <a:lstStyle/>
          <a:p>
            <a:pPr algn="ctr"/>
            <a:r>
              <a:rPr lang="en-GB" sz="5600">
                <a:solidFill>
                  <a:srgbClr val="FFFFFF"/>
                </a:solidFill>
              </a:rPr>
              <a:t>Structure of interviews</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2078B8C0-CB3F-1B7B-0FEA-89C9D251DDA7}"/>
              </a:ext>
            </a:extLst>
          </p:cNvPr>
          <p:cNvSpPr>
            <a:spLocks noGrp="1"/>
          </p:cNvSpPr>
          <p:nvPr>
            <p:ph idx="1"/>
          </p:nvPr>
        </p:nvSpPr>
        <p:spPr>
          <a:xfrm>
            <a:off x="6297233" y="518400"/>
            <a:ext cx="4771607" cy="5837949"/>
          </a:xfrm>
        </p:spPr>
        <p:txBody>
          <a:bodyPr anchor="ctr">
            <a:normAutofit/>
          </a:bodyPr>
          <a:lstStyle/>
          <a:p>
            <a:r>
              <a:rPr lang="en-GB" sz="2000" dirty="0">
                <a:solidFill>
                  <a:schemeClr val="tx1">
                    <a:alpha val="80000"/>
                  </a:schemeClr>
                </a:solidFill>
              </a:rPr>
              <a:t>Create core questions shaped on review of procedures and/or records</a:t>
            </a:r>
          </a:p>
          <a:p>
            <a:r>
              <a:rPr lang="en-GB" sz="2000" dirty="0">
                <a:solidFill>
                  <a:schemeClr val="tx1">
                    <a:alpha val="80000"/>
                  </a:schemeClr>
                </a:solidFill>
              </a:rPr>
              <a:t>Remember rule of 3 to seek consistency</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9002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9ACDB2-3052-4791-2C7F-FF55379DF5EF}"/>
              </a:ext>
            </a:extLst>
          </p:cNvPr>
          <p:cNvSpPr>
            <a:spLocks noGrp="1"/>
          </p:cNvSpPr>
          <p:nvPr>
            <p:ph type="title"/>
          </p:nvPr>
        </p:nvSpPr>
        <p:spPr>
          <a:xfrm>
            <a:off x="1285241" y="1008993"/>
            <a:ext cx="9231410" cy="3542045"/>
          </a:xfrm>
        </p:spPr>
        <p:txBody>
          <a:bodyPr vert="horz" lIns="91440" tIns="45720" rIns="91440" bIns="45720" rtlCol="0" anchor="b">
            <a:normAutofit/>
          </a:bodyPr>
          <a:lstStyle/>
          <a:p>
            <a:r>
              <a:rPr lang="en-US" sz="8100" kern="1200">
                <a:solidFill>
                  <a:schemeClr val="tx1"/>
                </a:solidFill>
                <a:latin typeface="+mj-lt"/>
                <a:ea typeface="+mj-ea"/>
                <a:cs typeface="+mj-cs"/>
              </a:rPr>
              <a:t>We have our evidence – now what?</a:t>
            </a:r>
          </a:p>
        </p:txBody>
      </p:sp>
    </p:spTree>
    <p:extLst>
      <p:ext uri="{BB962C8B-B14F-4D97-AF65-F5344CB8AC3E}">
        <p14:creationId xmlns:p14="http://schemas.microsoft.com/office/powerpoint/2010/main" val="696426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CBE586-1568-7157-58A3-3F5982E44E51}"/>
              </a:ext>
            </a:extLst>
          </p:cNvPr>
          <p:cNvSpPr>
            <a:spLocks noGrp="1"/>
          </p:cNvSpPr>
          <p:nvPr>
            <p:ph type="title"/>
          </p:nvPr>
        </p:nvSpPr>
        <p:spPr>
          <a:xfrm>
            <a:off x="524741" y="620392"/>
            <a:ext cx="3808268" cy="5504688"/>
          </a:xfrm>
        </p:spPr>
        <p:txBody>
          <a:bodyPr>
            <a:normAutofit/>
          </a:bodyPr>
          <a:lstStyle/>
          <a:p>
            <a:r>
              <a:rPr lang="en-GB" sz="6000">
                <a:solidFill>
                  <a:schemeClr val="bg1"/>
                </a:solidFill>
              </a:rPr>
              <a:t>Assessment Process</a:t>
            </a:r>
          </a:p>
        </p:txBody>
      </p:sp>
      <p:graphicFrame>
        <p:nvGraphicFramePr>
          <p:cNvPr id="5" name="Content Placeholder 2">
            <a:extLst>
              <a:ext uri="{FF2B5EF4-FFF2-40B4-BE49-F238E27FC236}">
                <a16:creationId xmlns:a16="http://schemas.microsoft.com/office/drawing/2014/main" id="{6FA9BCFC-B830-EB79-599B-725279643E0A}"/>
              </a:ext>
            </a:extLst>
          </p:cNvPr>
          <p:cNvGraphicFramePr>
            <a:graphicFrameLocks noGrp="1"/>
          </p:cNvGraphicFramePr>
          <p:nvPr>
            <p:ph idx="1"/>
            <p:extLst>
              <p:ext uri="{D42A27DB-BD31-4B8C-83A1-F6EECF244321}">
                <p14:modId xmlns:p14="http://schemas.microsoft.com/office/powerpoint/2010/main" val="1620085900"/>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3097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DE628-47B5-C3DA-58E4-585C72BFAF70}"/>
              </a:ext>
            </a:extLst>
          </p:cNvPr>
          <p:cNvSpPr>
            <a:spLocks noGrp="1"/>
          </p:cNvSpPr>
          <p:nvPr>
            <p:ph type="title"/>
          </p:nvPr>
        </p:nvSpPr>
        <p:spPr/>
        <p:txBody>
          <a:bodyPr/>
          <a:lstStyle/>
          <a:p>
            <a:r>
              <a:rPr lang="en-GB" dirty="0"/>
              <a:t>Standards – Let’s start with TC</a:t>
            </a:r>
          </a:p>
        </p:txBody>
      </p:sp>
      <p:pic>
        <p:nvPicPr>
          <p:cNvPr id="5" name="Content Placeholder 4" descr="A white and black sign&#10;&#10;Description automatically generated with low confidence">
            <a:extLst>
              <a:ext uri="{FF2B5EF4-FFF2-40B4-BE49-F238E27FC236}">
                <a16:creationId xmlns:a16="http://schemas.microsoft.com/office/drawing/2014/main" id="{64F1A95E-820F-15A8-62EC-3C3A718B6C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1635" y="1987296"/>
            <a:ext cx="10855877" cy="4145280"/>
          </a:xfrm>
        </p:spPr>
      </p:pic>
    </p:spTree>
    <p:extLst>
      <p:ext uri="{BB962C8B-B14F-4D97-AF65-F5344CB8AC3E}">
        <p14:creationId xmlns:p14="http://schemas.microsoft.com/office/powerpoint/2010/main" val="759931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F847C8-7801-44D8-8CCA-CDBA7AD91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E600F8C-C8F3-420C-9D3B-E1FBE7BAE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199D61-EDCD-ADBA-2A87-2185F3808F99}"/>
              </a:ext>
            </a:extLst>
          </p:cNvPr>
          <p:cNvSpPr>
            <a:spLocks noGrp="1"/>
          </p:cNvSpPr>
          <p:nvPr>
            <p:ph type="title"/>
          </p:nvPr>
        </p:nvSpPr>
        <p:spPr>
          <a:xfrm>
            <a:off x="1010024" y="1383527"/>
            <a:ext cx="6072333" cy="4175166"/>
          </a:xfrm>
        </p:spPr>
        <p:txBody>
          <a:bodyPr vert="horz" lIns="91440" tIns="45720" rIns="91440" bIns="45720" rtlCol="0" anchor="ctr">
            <a:normAutofit/>
          </a:bodyPr>
          <a:lstStyle/>
          <a:p>
            <a:pPr algn="r"/>
            <a:r>
              <a:rPr lang="en-US" sz="9600" kern="1200">
                <a:solidFill>
                  <a:schemeClr val="tx1"/>
                </a:solidFill>
                <a:latin typeface="+mj-lt"/>
                <a:ea typeface="+mj-ea"/>
                <a:cs typeface="+mj-cs"/>
              </a:rPr>
              <a:t>We need standards to be used</a:t>
            </a:r>
          </a:p>
        </p:txBody>
      </p:sp>
      <p:sp>
        <p:nvSpPr>
          <p:cNvPr id="3" name="Content Placeholder 2">
            <a:extLst>
              <a:ext uri="{FF2B5EF4-FFF2-40B4-BE49-F238E27FC236}">
                <a16:creationId xmlns:a16="http://schemas.microsoft.com/office/drawing/2014/main" id="{238B7EA2-3254-809E-4943-0C2FF97FB06F}"/>
              </a:ext>
            </a:extLst>
          </p:cNvPr>
          <p:cNvSpPr>
            <a:spLocks noGrp="1"/>
          </p:cNvSpPr>
          <p:nvPr>
            <p:ph idx="1"/>
          </p:nvPr>
        </p:nvSpPr>
        <p:spPr>
          <a:xfrm>
            <a:off x="7776051" y="2581835"/>
            <a:ext cx="3323968" cy="1778552"/>
          </a:xfrm>
        </p:spPr>
        <p:txBody>
          <a:bodyPr vert="horz" lIns="91440" tIns="45720" rIns="91440" bIns="45720" rtlCol="0" anchor="ctr">
            <a:normAutofit/>
          </a:bodyPr>
          <a:lstStyle/>
          <a:p>
            <a:pPr marL="0" indent="0">
              <a:buNone/>
            </a:pPr>
            <a:r>
              <a:rPr lang="en-US" sz="2400" kern="1200">
                <a:solidFill>
                  <a:schemeClr val="tx1"/>
                </a:solidFill>
                <a:latin typeface="+mn-lt"/>
                <a:ea typeface="+mn-ea"/>
                <a:cs typeface="+mn-cs"/>
              </a:rPr>
              <a:t>Possible sources?</a:t>
            </a:r>
          </a:p>
        </p:txBody>
      </p:sp>
      <p:cxnSp>
        <p:nvCxnSpPr>
          <p:cNvPr id="16" name="Straight Connector 15">
            <a:extLst>
              <a:ext uri="{FF2B5EF4-FFF2-40B4-BE49-F238E27FC236}">
                <a16:creationId xmlns:a16="http://schemas.microsoft.com/office/drawing/2014/main" id="{7AA55BF2-380C-4942-8AB1-55A6A52A3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8035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F962-A4E0-4784-8A94-32AF41A32B48}"/>
              </a:ext>
            </a:extLst>
          </p:cNvPr>
          <p:cNvSpPr>
            <a:spLocks noGrp="1"/>
          </p:cNvSpPr>
          <p:nvPr>
            <p:ph type="title"/>
          </p:nvPr>
        </p:nvSpPr>
        <p:spPr>
          <a:xfrm>
            <a:off x="648930" y="629267"/>
            <a:ext cx="9252154" cy="1016654"/>
          </a:xfrm>
        </p:spPr>
        <p:txBody>
          <a:bodyPr>
            <a:normAutofit/>
          </a:bodyPr>
          <a:lstStyle/>
          <a:p>
            <a:r>
              <a:rPr lang="en-GB" dirty="0">
                <a:solidFill>
                  <a:schemeClr val="tx1"/>
                </a:solidFill>
              </a:rPr>
              <a:t>Content of TC Sourcebook – 36 Rules</a:t>
            </a:r>
          </a:p>
        </p:txBody>
      </p:sp>
      <p:graphicFrame>
        <p:nvGraphicFramePr>
          <p:cNvPr id="5" name="Content Placeholder 2">
            <a:extLst>
              <a:ext uri="{FF2B5EF4-FFF2-40B4-BE49-F238E27FC236}">
                <a16:creationId xmlns:a16="http://schemas.microsoft.com/office/drawing/2014/main" id="{81CD0905-626D-4C82-B67F-2EC0B55974E0}"/>
              </a:ext>
            </a:extLst>
          </p:cNvPr>
          <p:cNvGraphicFramePr>
            <a:graphicFrameLocks noGrp="1"/>
          </p:cNvGraphicFramePr>
          <p:nvPr>
            <p:ph idx="1"/>
            <p:extLst>
              <p:ext uri="{D42A27DB-BD31-4B8C-83A1-F6EECF244321}">
                <p14:modId xmlns:p14="http://schemas.microsoft.com/office/powerpoint/2010/main" val="3291649414"/>
              </p:ext>
            </p:extLst>
          </p:nvPr>
        </p:nvGraphicFramePr>
        <p:xfrm>
          <a:off x="648315" y="2184821"/>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1188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6640182-C2E0-00E4-E2ED-474008F2E159}"/>
              </a:ext>
            </a:extLst>
          </p:cNvPr>
          <p:cNvGraphicFramePr>
            <a:graphicFrameLocks noGrp="1"/>
          </p:cNvGraphicFramePr>
          <p:nvPr>
            <p:extLst>
              <p:ext uri="{D42A27DB-BD31-4B8C-83A1-F6EECF244321}">
                <p14:modId xmlns:p14="http://schemas.microsoft.com/office/powerpoint/2010/main" val="3384054417"/>
              </p:ext>
            </p:extLst>
          </p:nvPr>
        </p:nvGraphicFramePr>
        <p:xfrm>
          <a:off x="1887794" y="304800"/>
          <a:ext cx="7781441" cy="5880537"/>
        </p:xfrm>
        <a:graphic>
          <a:graphicData uri="http://schemas.openxmlformats.org/drawingml/2006/table">
            <a:tbl>
              <a:tblPr firstRow="1" firstCol="1" bandRow="1">
                <a:tableStyleId>{F5AB1C69-6EDB-4FF4-983F-18BD219EF322}</a:tableStyleId>
              </a:tblPr>
              <a:tblGrid>
                <a:gridCol w="1165254">
                  <a:extLst>
                    <a:ext uri="{9D8B030D-6E8A-4147-A177-3AD203B41FA5}">
                      <a16:colId xmlns:a16="http://schemas.microsoft.com/office/drawing/2014/main" val="3602515100"/>
                    </a:ext>
                  </a:extLst>
                </a:gridCol>
                <a:gridCol w="6616187">
                  <a:extLst>
                    <a:ext uri="{9D8B030D-6E8A-4147-A177-3AD203B41FA5}">
                      <a16:colId xmlns:a16="http://schemas.microsoft.com/office/drawing/2014/main" val="3630163438"/>
                    </a:ext>
                  </a:extLst>
                </a:gridCol>
              </a:tblGrid>
              <a:tr h="468016">
                <a:tc>
                  <a:txBody>
                    <a:bodyPr/>
                    <a:lstStyle/>
                    <a:p>
                      <a:pPr algn="ctr">
                        <a:lnSpc>
                          <a:spcPct val="115000"/>
                        </a:lnSpc>
                        <a:spcAft>
                          <a:spcPts val="1000"/>
                        </a:spcAft>
                      </a:pPr>
                      <a:r>
                        <a:rPr lang="en-GB" sz="1400" dirty="0">
                          <a:effectLst/>
                        </a:rPr>
                        <a:t>TC Sourcebook </a:t>
                      </a:r>
                      <a:br>
                        <a:rPr lang="en-GB" sz="1400" dirty="0">
                          <a:effectLst/>
                        </a:rPr>
                      </a:br>
                      <a:r>
                        <a:rPr lang="en-GB" sz="1400" dirty="0">
                          <a:effectLst/>
                        </a:rPr>
                        <a:t>Reference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gn="ctr">
                        <a:lnSpc>
                          <a:spcPct val="115000"/>
                        </a:lnSpc>
                        <a:spcAft>
                          <a:spcPts val="1000"/>
                        </a:spcAft>
                      </a:pPr>
                      <a:r>
                        <a:rPr lang="en-GB" sz="1400" dirty="0">
                          <a:effectLst/>
                        </a:rPr>
                        <a:t>Topic</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3532638710"/>
                  </a:ext>
                </a:extLst>
              </a:tr>
              <a:tr h="168550">
                <a:tc>
                  <a:txBody>
                    <a:bodyPr/>
                    <a:lstStyle/>
                    <a:p>
                      <a:pPr algn="ctr">
                        <a:lnSpc>
                          <a:spcPct val="115000"/>
                        </a:lnSpc>
                        <a:spcAft>
                          <a:spcPts val="1000"/>
                        </a:spcAft>
                      </a:pPr>
                      <a:r>
                        <a:rPr lang="en-GB" sz="1400">
                          <a:effectLst/>
                        </a:rPr>
                        <a:t>TC1.1.1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Who and what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72966850"/>
                  </a:ext>
                </a:extLst>
              </a:tr>
              <a:tr h="168550">
                <a:tc>
                  <a:txBody>
                    <a:bodyPr/>
                    <a:lstStyle/>
                    <a:p>
                      <a:pPr algn="ctr">
                        <a:lnSpc>
                          <a:spcPct val="115000"/>
                        </a:lnSpc>
                        <a:spcAft>
                          <a:spcPts val="1000"/>
                        </a:spcAft>
                      </a:pPr>
                      <a:r>
                        <a:rPr lang="en-GB" sz="1400">
                          <a:effectLst/>
                        </a:rPr>
                        <a:t>TC1.1..1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Application to MiFID and IDD</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260314538"/>
                  </a:ext>
                </a:extLst>
              </a:tr>
              <a:tr h="168550">
                <a:tc>
                  <a:txBody>
                    <a:bodyPr/>
                    <a:lstStyle/>
                    <a:p>
                      <a:pPr algn="ctr">
                        <a:lnSpc>
                          <a:spcPct val="115000"/>
                        </a:lnSpc>
                        <a:spcAft>
                          <a:spcPts val="1000"/>
                        </a:spcAft>
                      </a:pPr>
                      <a:r>
                        <a:rPr lang="en-GB" sz="1400">
                          <a:effectLst/>
                        </a:rPr>
                        <a:t>TC1.1.B</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ESMA knowledge &amp; competence guidance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814597205"/>
                  </a:ext>
                </a:extLst>
              </a:tr>
              <a:tr h="168550">
                <a:tc>
                  <a:txBody>
                    <a:bodyPr/>
                    <a:lstStyle/>
                    <a:p>
                      <a:pPr algn="ctr">
                        <a:lnSpc>
                          <a:spcPct val="115000"/>
                        </a:lnSpc>
                        <a:spcAft>
                          <a:spcPts val="1000"/>
                        </a:spcAft>
                      </a:pPr>
                      <a:r>
                        <a:rPr lang="en-GB" sz="1400">
                          <a:effectLst/>
                        </a:rPr>
                        <a:t>TC1.1.2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Where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3424434671"/>
                  </a:ext>
                </a:extLst>
              </a:tr>
              <a:tr h="168550">
                <a:tc>
                  <a:txBody>
                    <a:bodyPr/>
                    <a:lstStyle/>
                    <a:p>
                      <a:pPr algn="ctr">
                        <a:lnSpc>
                          <a:spcPct val="115000"/>
                        </a:lnSpc>
                        <a:spcAft>
                          <a:spcPts val="1000"/>
                        </a:spcAft>
                      </a:pPr>
                      <a:r>
                        <a:rPr lang="en-GB" sz="1400">
                          <a:effectLst/>
                        </a:rPr>
                        <a:t>TC1.1.3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a:effectLst/>
                        </a:rPr>
                        <a:t>Purpose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4240106209"/>
                  </a:ext>
                </a:extLst>
              </a:tr>
              <a:tr h="168550">
                <a:tc>
                  <a:txBody>
                    <a:bodyPr/>
                    <a:lstStyle/>
                    <a:p>
                      <a:pPr algn="ctr">
                        <a:lnSpc>
                          <a:spcPct val="115000"/>
                        </a:lnSpc>
                        <a:spcAft>
                          <a:spcPts val="1000"/>
                        </a:spcAft>
                      </a:pPr>
                      <a:r>
                        <a:rPr lang="en-GB" sz="1400">
                          <a:effectLst/>
                        </a:rPr>
                        <a:t>TC1.1.4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Meaning of competence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595642494"/>
                  </a:ext>
                </a:extLst>
              </a:tr>
              <a:tr h="168550">
                <a:tc>
                  <a:txBody>
                    <a:bodyPr/>
                    <a:lstStyle/>
                    <a:p>
                      <a:pPr algn="ctr">
                        <a:lnSpc>
                          <a:spcPct val="115000"/>
                        </a:lnSpc>
                        <a:spcAft>
                          <a:spcPts val="1000"/>
                        </a:spcAft>
                      </a:pPr>
                      <a:r>
                        <a:rPr lang="en-GB" sz="1400">
                          <a:effectLst/>
                        </a:rPr>
                        <a:t>TC1.2.1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Actions for damages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502684601"/>
                  </a:ext>
                </a:extLst>
              </a:tr>
              <a:tr h="168550">
                <a:tc>
                  <a:txBody>
                    <a:bodyPr/>
                    <a:lstStyle/>
                    <a:p>
                      <a:pPr algn="ctr">
                        <a:lnSpc>
                          <a:spcPct val="115000"/>
                        </a:lnSpc>
                        <a:spcAft>
                          <a:spcPts val="1000"/>
                        </a:spcAft>
                      </a:pPr>
                      <a:r>
                        <a:rPr lang="en-GB" sz="1400">
                          <a:effectLst/>
                        </a:rPr>
                        <a:t>TC2.1.1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Assessment of competence and supervision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1004778137"/>
                  </a:ext>
                </a:extLst>
              </a:tr>
              <a:tr h="168550">
                <a:tc>
                  <a:txBody>
                    <a:bodyPr/>
                    <a:lstStyle/>
                    <a:p>
                      <a:pPr algn="ctr">
                        <a:lnSpc>
                          <a:spcPct val="115000"/>
                        </a:lnSpc>
                        <a:spcAft>
                          <a:spcPts val="1000"/>
                        </a:spcAft>
                      </a:pPr>
                      <a:r>
                        <a:rPr lang="en-GB" sz="1400">
                          <a:effectLst/>
                        </a:rPr>
                        <a:t>TC2.1.2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a:effectLst/>
                        </a:rPr>
                        <a:t>Need for appropriate supervision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1832129079"/>
                  </a:ext>
                </a:extLst>
              </a:tr>
              <a:tr h="168550">
                <a:tc>
                  <a:txBody>
                    <a:bodyPr/>
                    <a:lstStyle/>
                    <a:p>
                      <a:pPr algn="ctr">
                        <a:lnSpc>
                          <a:spcPct val="115000"/>
                        </a:lnSpc>
                        <a:spcAft>
                          <a:spcPts val="1000"/>
                        </a:spcAft>
                      </a:pPr>
                      <a:r>
                        <a:rPr lang="en-GB" sz="1400">
                          <a:effectLst/>
                        </a:rPr>
                        <a:t>TC2.1.3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Criteria for competence and how supervision is determined</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1168357067"/>
                  </a:ext>
                </a:extLst>
              </a:tr>
              <a:tr h="168550">
                <a:tc>
                  <a:txBody>
                    <a:bodyPr/>
                    <a:lstStyle/>
                    <a:p>
                      <a:pPr algn="ctr">
                        <a:lnSpc>
                          <a:spcPct val="115000"/>
                        </a:lnSpc>
                        <a:spcAft>
                          <a:spcPts val="1000"/>
                        </a:spcAft>
                      </a:pPr>
                      <a:r>
                        <a:rPr lang="en-GB" sz="1400">
                          <a:effectLst/>
                        </a:rPr>
                        <a:t>TC2.1.4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a:effectLst/>
                        </a:rPr>
                        <a:t>Supervisor skills and qualifications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836590836"/>
                  </a:ext>
                </a:extLst>
              </a:tr>
              <a:tr h="168550">
                <a:tc>
                  <a:txBody>
                    <a:bodyPr/>
                    <a:lstStyle/>
                    <a:p>
                      <a:pPr algn="ctr">
                        <a:lnSpc>
                          <a:spcPct val="115000"/>
                        </a:lnSpc>
                        <a:spcAft>
                          <a:spcPts val="1000"/>
                        </a:spcAft>
                      </a:pPr>
                      <a:r>
                        <a:rPr lang="en-GB" sz="1400">
                          <a:effectLst/>
                        </a:rPr>
                        <a:t>TC2.1.5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Retail Investment Products supervision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3487841536"/>
                  </a:ext>
                </a:extLst>
              </a:tr>
              <a:tr h="168550">
                <a:tc>
                  <a:txBody>
                    <a:bodyPr/>
                    <a:lstStyle/>
                    <a:p>
                      <a:pPr algn="ctr">
                        <a:lnSpc>
                          <a:spcPct val="115000"/>
                        </a:lnSpc>
                        <a:spcAft>
                          <a:spcPts val="1000"/>
                        </a:spcAft>
                      </a:pPr>
                      <a:r>
                        <a:rPr lang="en-GB" sz="1400">
                          <a:effectLst/>
                        </a:rPr>
                        <a:t>TC2.1.5A-F</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a:effectLst/>
                        </a:rPr>
                        <a:t>MiFID requirements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165100644"/>
                  </a:ext>
                </a:extLst>
              </a:tr>
              <a:tr h="168550">
                <a:tc>
                  <a:txBody>
                    <a:bodyPr/>
                    <a:lstStyle/>
                    <a:p>
                      <a:pPr algn="ctr">
                        <a:lnSpc>
                          <a:spcPct val="115000"/>
                        </a:lnSpc>
                        <a:spcAft>
                          <a:spcPts val="1000"/>
                        </a:spcAft>
                      </a:pPr>
                      <a:r>
                        <a:rPr lang="en-GB" sz="1400">
                          <a:effectLst/>
                        </a:rPr>
                        <a:t>TC2.1.5G-I</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P2P requirements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75795362"/>
                  </a:ext>
                </a:extLst>
              </a:tr>
              <a:tr h="168550">
                <a:tc>
                  <a:txBody>
                    <a:bodyPr/>
                    <a:lstStyle/>
                    <a:p>
                      <a:pPr algn="ctr">
                        <a:lnSpc>
                          <a:spcPct val="115000"/>
                        </a:lnSpc>
                        <a:spcAft>
                          <a:spcPts val="1000"/>
                        </a:spcAft>
                      </a:pPr>
                      <a:r>
                        <a:rPr lang="en-GB" sz="1400">
                          <a:effectLst/>
                        </a:rPr>
                        <a:t>TC2.1.6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Qualification before starting regulatory activity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2591126720"/>
                  </a:ext>
                </a:extLst>
              </a:tr>
              <a:tr h="168550">
                <a:tc>
                  <a:txBody>
                    <a:bodyPr/>
                    <a:lstStyle/>
                    <a:p>
                      <a:pPr algn="ctr">
                        <a:lnSpc>
                          <a:spcPct val="115000"/>
                        </a:lnSpc>
                        <a:spcAft>
                          <a:spcPts val="1000"/>
                        </a:spcAft>
                      </a:pPr>
                      <a:r>
                        <a:rPr lang="en-GB" sz="1400">
                          <a:effectLst/>
                        </a:rPr>
                        <a:t>TC2.1.7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Requirements for full qualifications for specific activities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3798856759"/>
                  </a:ext>
                </a:extLst>
              </a:tr>
              <a:tr h="308909">
                <a:tc>
                  <a:txBody>
                    <a:bodyPr/>
                    <a:lstStyle/>
                    <a:p>
                      <a:pPr algn="ctr">
                        <a:lnSpc>
                          <a:spcPct val="115000"/>
                        </a:lnSpc>
                        <a:spcAft>
                          <a:spcPts val="1000"/>
                        </a:spcAft>
                      </a:pPr>
                      <a:r>
                        <a:rPr lang="en-GB" sz="1400">
                          <a:effectLst/>
                        </a:rPr>
                        <a:t>TC2.1.8A</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Qualification for retail investment adviser deemed competent at 30/9/2009</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595164230"/>
                  </a:ext>
                </a:extLst>
              </a:tr>
              <a:tr h="168550">
                <a:tc>
                  <a:txBody>
                    <a:bodyPr/>
                    <a:lstStyle/>
                    <a:p>
                      <a:pPr algn="ctr">
                        <a:lnSpc>
                          <a:spcPct val="115000"/>
                        </a:lnSpc>
                        <a:spcAft>
                          <a:spcPts val="1000"/>
                        </a:spcAft>
                      </a:pPr>
                      <a:r>
                        <a:rPr lang="en-GB" sz="1400">
                          <a:effectLst/>
                        </a:rPr>
                        <a:t>TC2.1.9</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Exemption from appropriate qualification requirements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1939490756"/>
                  </a:ext>
                </a:extLst>
              </a:tr>
              <a:tr h="168550">
                <a:tc>
                  <a:txBody>
                    <a:bodyPr/>
                    <a:lstStyle/>
                    <a:p>
                      <a:pPr algn="ctr">
                        <a:lnSpc>
                          <a:spcPct val="115000"/>
                        </a:lnSpc>
                        <a:spcAft>
                          <a:spcPts val="1000"/>
                        </a:spcAft>
                      </a:pPr>
                      <a:r>
                        <a:rPr lang="en-GB" sz="1400">
                          <a:effectLst/>
                        </a:rPr>
                        <a:t>TC2.1.10</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Selection of appropriate qualification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515430886"/>
                  </a:ext>
                </a:extLst>
              </a:tr>
              <a:tr h="168550">
                <a:tc>
                  <a:txBody>
                    <a:bodyPr/>
                    <a:lstStyle/>
                    <a:p>
                      <a:pPr algn="ctr">
                        <a:lnSpc>
                          <a:spcPct val="115000"/>
                        </a:lnSpc>
                        <a:spcAft>
                          <a:spcPts val="1000"/>
                        </a:spcAft>
                      </a:pPr>
                      <a:r>
                        <a:rPr lang="en-GB" sz="1400">
                          <a:effectLst/>
                        </a:rPr>
                        <a:t>TC2.10A</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FCA requirements for qualification providers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1184554138"/>
                  </a:ext>
                </a:extLst>
              </a:tr>
              <a:tr h="168550">
                <a:tc>
                  <a:txBody>
                    <a:bodyPr/>
                    <a:lstStyle/>
                    <a:p>
                      <a:pPr algn="ctr">
                        <a:lnSpc>
                          <a:spcPct val="115000"/>
                        </a:lnSpc>
                        <a:spcAft>
                          <a:spcPts val="1000"/>
                        </a:spcAft>
                      </a:pPr>
                      <a:r>
                        <a:rPr lang="en-GB" sz="1400">
                          <a:effectLst/>
                        </a:rPr>
                        <a:t>TC2.10B</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Guidance for Accredited Bodies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738214636"/>
                  </a:ext>
                </a:extLst>
              </a:tr>
              <a:tr h="168550">
                <a:tc>
                  <a:txBody>
                    <a:bodyPr/>
                    <a:lstStyle/>
                    <a:p>
                      <a:pPr algn="ctr">
                        <a:lnSpc>
                          <a:spcPct val="115000"/>
                        </a:lnSpc>
                        <a:spcAft>
                          <a:spcPts val="1000"/>
                        </a:spcAft>
                      </a:pPr>
                      <a:r>
                        <a:rPr lang="en-GB" sz="1400">
                          <a:effectLst/>
                        </a:rPr>
                        <a:t>TC2.1.11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Training needs and evaluation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3535784472"/>
                  </a:ext>
                </a:extLst>
              </a:tr>
            </a:tbl>
          </a:graphicData>
        </a:graphic>
      </p:graphicFrame>
    </p:spTree>
    <p:extLst>
      <p:ext uri="{BB962C8B-B14F-4D97-AF65-F5344CB8AC3E}">
        <p14:creationId xmlns:p14="http://schemas.microsoft.com/office/powerpoint/2010/main" val="3564374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E905D38-B9AC-B061-67AF-7CF1D4632028}"/>
              </a:ext>
            </a:extLst>
          </p:cNvPr>
          <p:cNvGraphicFramePr>
            <a:graphicFrameLocks noGrp="1"/>
          </p:cNvGraphicFramePr>
          <p:nvPr>
            <p:extLst>
              <p:ext uri="{D42A27DB-BD31-4B8C-83A1-F6EECF244321}">
                <p14:modId xmlns:p14="http://schemas.microsoft.com/office/powerpoint/2010/main" val="3811717943"/>
              </p:ext>
            </p:extLst>
          </p:nvPr>
        </p:nvGraphicFramePr>
        <p:xfrm>
          <a:off x="1911094" y="259543"/>
          <a:ext cx="7781441" cy="1847600"/>
        </p:xfrm>
        <a:graphic>
          <a:graphicData uri="http://schemas.openxmlformats.org/drawingml/2006/table">
            <a:tbl>
              <a:tblPr firstRow="1" firstCol="1" bandRow="1">
                <a:tableStyleId>{F5AB1C69-6EDB-4FF4-983F-18BD219EF322}</a:tableStyleId>
              </a:tblPr>
              <a:tblGrid>
                <a:gridCol w="1165254">
                  <a:extLst>
                    <a:ext uri="{9D8B030D-6E8A-4147-A177-3AD203B41FA5}">
                      <a16:colId xmlns:a16="http://schemas.microsoft.com/office/drawing/2014/main" val="1788955487"/>
                    </a:ext>
                  </a:extLst>
                </a:gridCol>
                <a:gridCol w="6616187">
                  <a:extLst>
                    <a:ext uri="{9D8B030D-6E8A-4147-A177-3AD203B41FA5}">
                      <a16:colId xmlns:a16="http://schemas.microsoft.com/office/drawing/2014/main" val="1979270153"/>
                    </a:ext>
                  </a:extLst>
                </a:gridCol>
              </a:tblGrid>
              <a:tr h="168550">
                <a:tc>
                  <a:txBody>
                    <a:bodyPr/>
                    <a:lstStyle/>
                    <a:p>
                      <a:pPr algn="ctr">
                        <a:lnSpc>
                          <a:spcPct val="115000"/>
                        </a:lnSpc>
                        <a:spcAft>
                          <a:spcPts val="1000"/>
                        </a:spcAft>
                      </a:pPr>
                      <a:r>
                        <a:rPr lang="en-GB" sz="1400">
                          <a:effectLst/>
                        </a:rPr>
                        <a:t>TC2.1.12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b="0" dirty="0">
                          <a:solidFill>
                            <a:schemeClr val="tx1"/>
                          </a:solidFill>
                          <a:effectLst/>
                        </a:rPr>
                        <a:t>Competence reviews</a:t>
                      </a:r>
                      <a:endParaRPr lang="en-GB"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solidFill>
                      <a:schemeClr val="bg1">
                        <a:lumMod val="95000"/>
                      </a:schemeClr>
                    </a:solidFill>
                  </a:tcPr>
                </a:tc>
                <a:extLst>
                  <a:ext uri="{0D108BD9-81ED-4DB2-BD59-A6C34878D82A}">
                    <a16:rowId xmlns:a16="http://schemas.microsoft.com/office/drawing/2014/main" val="340397336"/>
                  </a:ext>
                </a:extLst>
              </a:tr>
              <a:tr h="168550">
                <a:tc>
                  <a:txBody>
                    <a:bodyPr/>
                    <a:lstStyle/>
                    <a:p>
                      <a:pPr algn="ctr">
                        <a:lnSpc>
                          <a:spcPct val="115000"/>
                        </a:lnSpc>
                        <a:spcAft>
                          <a:spcPts val="1000"/>
                        </a:spcAft>
                      </a:pPr>
                      <a:r>
                        <a:rPr lang="en-GB" sz="1400">
                          <a:effectLst/>
                        </a:rPr>
                        <a:t>TC2.1.13</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Maintain competence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2950373082"/>
                  </a:ext>
                </a:extLst>
              </a:tr>
              <a:tr h="168550">
                <a:tc>
                  <a:txBody>
                    <a:bodyPr/>
                    <a:lstStyle/>
                    <a:p>
                      <a:pPr algn="ctr">
                        <a:lnSpc>
                          <a:spcPct val="115000"/>
                        </a:lnSpc>
                        <a:spcAft>
                          <a:spcPts val="1000"/>
                        </a:spcAft>
                      </a:pPr>
                      <a:r>
                        <a:rPr lang="en-GB" sz="1400">
                          <a:effectLst/>
                        </a:rPr>
                        <a:t>TC2.1.14</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Establish and maintain a T&amp;C scheme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2709267852"/>
                  </a:ext>
                </a:extLst>
              </a:tr>
              <a:tr h="168550">
                <a:tc>
                  <a:txBody>
                    <a:bodyPr/>
                    <a:lstStyle/>
                    <a:p>
                      <a:pPr algn="ctr">
                        <a:lnSpc>
                          <a:spcPct val="115000"/>
                        </a:lnSpc>
                        <a:spcAft>
                          <a:spcPts val="1000"/>
                        </a:spcAft>
                      </a:pPr>
                      <a:r>
                        <a:rPr lang="en-GB" sz="1400">
                          <a:effectLst/>
                        </a:rPr>
                        <a:t>TC2.1.15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CPD hours Retail Investment Adviser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2884961082"/>
                  </a:ext>
                </a:extLst>
              </a:tr>
              <a:tr h="168550">
                <a:tc>
                  <a:txBody>
                    <a:bodyPr/>
                    <a:lstStyle/>
                    <a:p>
                      <a:pPr algn="ctr">
                        <a:lnSpc>
                          <a:spcPct val="115000"/>
                        </a:lnSpc>
                        <a:spcAft>
                          <a:spcPts val="1000"/>
                        </a:spcAft>
                      </a:pPr>
                      <a:r>
                        <a:rPr lang="en-GB" sz="1400">
                          <a:effectLst/>
                        </a:rPr>
                        <a:t>TC2.1.16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CPD structured hours Retail Investment Adviser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1425600064"/>
                  </a:ext>
                </a:extLst>
              </a:tr>
              <a:tr h="168550">
                <a:tc>
                  <a:txBody>
                    <a:bodyPr/>
                    <a:lstStyle/>
                    <a:p>
                      <a:pPr algn="ctr">
                        <a:lnSpc>
                          <a:spcPct val="115000"/>
                        </a:lnSpc>
                        <a:spcAft>
                          <a:spcPts val="1000"/>
                        </a:spcAft>
                      </a:pPr>
                      <a:r>
                        <a:rPr lang="en-GB" sz="1400">
                          <a:effectLst/>
                        </a:rPr>
                        <a:t>TC2.1.17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Suspension of CPD hours Retail Investment Adviser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3188039019"/>
                  </a:ext>
                </a:extLst>
              </a:tr>
              <a:tr h="168550">
                <a:tc>
                  <a:txBody>
                    <a:bodyPr/>
                    <a:lstStyle/>
                    <a:p>
                      <a:pPr algn="ctr">
                        <a:lnSpc>
                          <a:spcPct val="115000"/>
                        </a:lnSpc>
                        <a:spcAft>
                          <a:spcPts val="1000"/>
                        </a:spcAft>
                      </a:pPr>
                      <a:r>
                        <a:rPr lang="en-GB" sz="1400">
                          <a:effectLst/>
                        </a:rPr>
                        <a:t>TC2.1.18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Family member definition for CPD suspension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95126249"/>
                  </a:ext>
                </a:extLst>
              </a:tr>
              <a:tr h="168550">
                <a:tc>
                  <a:txBody>
                    <a:bodyPr/>
                    <a:lstStyle/>
                    <a:p>
                      <a:pPr algn="ctr">
                        <a:lnSpc>
                          <a:spcPct val="115000"/>
                        </a:lnSpc>
                        <a:spcAft>
                          <a:spcPts val="1000"/>
                        </a:spcAft>
                      </a:pPr>
                      <a:r>
                        <a:rPr lang="en-GB" sz="1400">
                          <a:effectLst/>
                        </a:rPr>
                        <a:t>TC2.1.19</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tc>
                  <a:txBody>
                    <a:bodyPr/>
                    <a:lstStyle/>
                    <a:p>
                      <a:pPr>
                        <a:lnSpc>
                          <a:spcPct val="115000"/>
                        </a:lnSpc>
                        <a:spcAft>
                          <a:spcPts val="1000"/>
                        </a:spcAft>
                      </a:pPr>
                      <a:r>
                        <a:rPr lang="en-GB" sz="1400" dirty="0">
                          <a:effectLst/>
                        </a:rPr>
                        <a:t>Suspension of CPD criteria Retail Investment Adviser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6787" marR="46787" marT="0" marB="0" anchor="b"/>
                </a:tc>
                <a:extLst>
                  <a:ext uri="{0D108BD9-81ED-4DB2-BD59-A6C34878D82A}">
                    <a16:rowId xmlns:a16="http://schemas.microsoft.com/office/drawing/2014/main" val="2262334968"/>
                  </a:ext>
                </a:extLst>
              </a:tr>
            </a:tbl>
          </a:graphicData>
        </a:graphic>
      </p:graphicFrame>
      <p:graphicFrame>
        <p:nvGraphicFramePr>
          <p:cNvPr id="3" name="Table 2">
            <a:extLst>
              <a:ext uri="{FF2B5EF4-FFF2-40B4-BE49-F238E27FC236}">
                <a16:creationId xmlns:a16="http://schemas.microsoft.com/office/drawing/2014/main" id="{11668278-FC11-447B-B407-19F636C85D1A}"/>
              </a:ext>
            </a:extLst>
          </p:cNvPr>
          <p:cNvGraphicFramePr>
            <a:graphicFrameLocks noGrp="1"/>
          </p:cNvGraphicFramePr>
          <p:nvPr>
            <p:extLst>
              <p:ext uri="{D42A27DB-BD31-4B8C-83A1-F6EECF244321}">
                <p14:modId xmlns:p14="http://schemas.microsoft.com/office/powerpoint/2010/main" val="3759381543"/>
              </p:ext>
            </p:extLst>
          </p:nvPr>
        </p:nvGraphicFramePr>
        <p:xfrm>
          <a:off x="1911094" y="2107143"/>
          <a:ext cx="7781441" cy="4388050"/>
        </p:xfrm>
        <a:graphic>
          <a:graphicData uri="http://schemas.openxmlformats.org/drawingml/2006/table">
            <a:tbl>
              <a:tblPr firstRow="1" firstCol="1" bandRow="1">
                <a:tableStyleId>{F5AB1C69-6EDB-4FF4-983F-18BD219EF322}</a:tableStyleId>
              </a:tblPr>
              <a:tblGrid>
                <a:gridCol w="1166402">
                  <a:extLst>
                    <a:ext uri="{9D8B030D-6E8A-4147-A177-3AD203B41FA5}">
                      <a16:colId xmlns:a16="http://schemas.microsoft.com/office/drawing/2014/main" val="3643108903"/>
                    </a:ext>
                  </a:extLst>
                </a:gridCol>
                <a:gridCol w="6615039">
                  <a:extLst>
                    <a:ext uri="{9D8B030D-6E8A-4147-A177-3AD203B41FA5}">
                      <a16:colId xmlns:a16="http://schemas.microsoft.com/office/drawing/2014/main" val="3119006277"/>
                    </a:ext>
                  </a:extLst>
                </a:gridCol>
              </a:tblGrid>
              <a:tr h="190500">
                <a:tc>
                  <a:txBody>
                    <a:bodyPr/>
                    <a:lstStyle/>
                    <a:p>
                      <a:pPr algn="ctr">
                        <a:lnSpc>
                          <a:spcPct val="115000"/>
                        </a:lnSpc>
                        <a:spcAft>
                          <a:spcPts val="1000"/>
                        </a:spcAft>
                      </a:pPr>
                      <a:r>
                        <a:rPr lang="en-GB" sz="1400" dirty="0">
                          <a:effectLst/>
                        </a:rPr>
                        <a:t>TC2.1.20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b="0" dirty="0">
                          <a:solidFill>
                            <a:schemeClr val="tx1"/>
                          </a:solidFill>
                          <a:effectLst/>
                        </a:rPr>
                        <a:t>Types of structured CPD </a:t>
                      </a:r>
                      <a:endParaRPr lang="en-GB"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chemeClr val="bg1">
                        <a:lumMod val="95000"/>
                      </a:schemeClr>
                    </a:solidFill>
                  </a:tcPr>
                </a:tc>
                <a:extLst>
                  <a:ext uri="{0D108BD9-81ED-4DB2-BD59-A6C34878D82A}">
                    <a16:rowId xmlns:a16="http://schemas.microsoft.com/office/drawing/2014/main" val="3102294449"/>
                  </a:ext>
                </a:extLst>
              </a:tr>
              <a:tr h="190500">
                <a:tc>
                  <a:txBody>
                    <a:bodyPr/>
                    <a:lstStyle/>
                    <a:p>
                      <a:pPr algn="ctr">
                        <a:lnSpc>
                          <a:spcPct val="115000"/>
                        </a:lnSpc>
                        <a:spcAft>
                          <a:spcPts val="1000"/>
                        </a:spcAft>
                      </a:pPr>
                      <a:r>
                        <a:rPr lang="en-GB" sz="1400" dirty="0">
                          <a:effectLst/>
                        </a:rPr>
                        <a:t>TC2.1.21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Types of unstructured CPD</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13362410"/>
                  </a:ext>
                </a:extLst>
              </a:tr>
              <a:tr h="190500">
                <a:tc>
                  <a:txBody>
                    <a:bodyPr/>
                    <a:lstStyle/>
                    <a:p>
                      <a:pPr algn="ctr">
                        <a:lnSpc>
                          <a:spcPct val="115000"/>
                        </a:lnSpc>
                        <a:spcAft>
                          <a:spcPts val="1000"/>
                        </a:spcAft>
                      </a:pPr>
                      <a:r>
                        <a:rPr lang="en-GB" sz="1400" dirty="0">
                          <a:effectLst/>
                        </a:rPr>
                        <a:t>TC2.1.22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CPD requirements Retail Investment Adviser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16496866"/>
                  </a:ext>
                </a:extLst>
              </a:tr>
              <a:tr h="190500">
                <a:tc>
                  <a:txBody>
                    <a:bodyPr/>
                    <a:lstStyle/>
                    <a:p>
                      <a:pPr algn="ctr">
                        <a:lnSpc>
                          <a:spcPct val="115000"/>
                        </a:lnSpc>
                        <a:spcAft>
                          <a:spcPts val="1000"/>
                        </a:spcAft>
                      </a:pPr>
                      <a:r>
                        <a:rPr lang="en-GB" sz="1400" dirty="0">
                          <a:effectLst/>
                        </a:rPr>
                        <a:t>TC2.1.23</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CPD relevance Retail Investment Adviser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10305533"/>
                  </a:ext>
                </a:extLst>
              </a:tr>
              <a:tr h="190500">
                <a:tc>
                  <a:txBody>
                    <a:bodyPr/>
                    <a:lstStyle/>
                    <a:p>
                      <a:pPr algn="ctr">
                        <a:lnSpc>
                          <a:spcPct val="115000"/>
                        </a:lnSpc>
                        <a:spcAft>
                          <a:spcPts val="1000"/>
                        </a:spcAft>
                      </a:pPr>
                      <a:r>
                        <a:rPr lang="en-GB" sz="1400" dirty="0">
                          <a:effectLst/>
                        </a:rPr>
                        <a:t>TC2.1.23A-C</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CPD for pension transfer specialist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08558929"/>
                  </a:ext>
                </a:extLst>
              </a:tr>
              <a:tr h="190500">
                <a:tc>
                  <a:txBody>
                    <a:bodyPr/>
                    <a:lstStyle/>
                    <a:p>
                      <a:pPr algn="ctr">
                        <a:lnSpc>
                          <a:spcPct val="115000"/>
                        </a:lnSpc>
                        <a:spcAft>
                          <a:spcPts val="1000"/>
                        </a:spcAft>
                      </a:pPr>
                      <a:r>
                        <a:rPr lang="en-GB" sz="1400" dirty="0">
                          <a:effectLst/>
                        </a:rPr>
                        <a:t>TC2.1.23D-J</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CPD for funeral plans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22119771"/>
                  </a:ext>
                </a:extLst>
              </a:tr>
              <a:tr h="190500">
                <a:tc>
                  <a:txBody>
                    <a:bodyPr/>
                    <a:lstStyle/>
                    <a:p>
                      <a:pPr algn="ctr">
                        <a:lnSpc>
                          <a:spcPct val="115000"/>
                        </a:lnSpc>
                        <a:spcAft>
                          <a:spcPts val="1000"/>
                        </a:spcAft>
                      </a:pPr>
                      <a:r>
                        <a:rPr lang="en-GB" sz="1400" dirty="0">
                          <a:effectLst/>
                        </a:rPr>
                        <a:t>TC2.1.24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CPD Record Keeping</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76589725"/>
                  </a:ext>
                </a:extLst>
              </a:tr>
              <a:tr h="190500">
                <a:tc>
                  <a:txBody>
                    <a:bodyPr/>
                    <a:lstStyle/>
                    <a:p>
                      <a:pPr algn="ctr">
                        <a:lnSpc>
                          <a:spcPct val="115000"/>
                        </a:lnSpc>
                        <a:spcAft>
                          <a:spcPts val="1000"/>
                        </a:spcAft>
                      </a:pPr>
                      <a:r>
                        <a:rPr lang="en-GB" sz="1400" dirty="0">
                          <a:effectLst/>
                        </a:rPr>
                        <a:t>TC2.1.25</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CPD records access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27569190"/>
                  </a:ext>
                </a:extLst>
              </a:tr>
              <a:tr h="190500">
                <a:tc>
                  <a:txBody>
                    <a:bodyPr/>
                    <a:lstStyle/>
                    <a:p>
                      <a:pPr algn="ctr">
                        <a:lnSpc>
                          <a:spcPct val="115000"/>
                        </a:lnSpc>
                        <a:spcAft>
                          <a:spcPts val="1000"/>
                        </a:spcAft>
                      </a:pPr>
                      <a:r>
                        <a:rPr lang="en-GB" sz="1400" dirty="0">
                          <a:effectLst/>
                        </a:rPr>
                        <a:t>TC2.1.26</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Annual declarations Retail Investment Adviser</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62698209"/>
                  </a:ext>
                </a:extLst>
              </a:tr>
              <a:tr h="190500">
                <a:tc>
                  <a:txBody>
                    <a:bodyPr/>
                    <a:lstStyle/>
                    <a:p>
                      <a:pPr algn="ctr">
                        <a:lnSpc>
                          <a:spcPct val="115000"/>
                        </a:lnSpc>
                        <a:spcAft>
                          <a:spcPts val="1000"/>
                        </a:spcAft>
                      </a:pPr>
                      <a:r>
                        <a:rPr lang="en-GB" sz="1400" dirty="0">
                          <a:effectLst/>
                        </a:rPr>
                        <a:t>TC2.1.27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Independent Verification  - Retail Investment Advisers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031892862"/>
                  </a:ext>
                </a:extLst>
              </a:tr>
              <a:tr h="190500">
                <a:tc>
                  <a:txBody>
                    <a:bodyPr/>
                    <a:lstStyle/>
                    <a:p>
                      <a:pPr algn="ctr">
                        <a:lnSpc>
                          <a:spcPct val="115000"/>
                        </a:lnSpc>
                        <a:spcAft>
                          <a:spcPts val="1000"/>
                        </a:spcAft>
                      </a:pPr>
                      <a:r>
                        <a:rPr lang="en-GB" sz="1400" dirty="0">
                          <a:effectLst/>
                        </a:rPr>
                        <a:t>TC2.1.28</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Independent Verification - Who- Retail Investment Advisers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24858054"/>
                  </a:ext>
                </a:extLst>
              </a:tr>
              <a:tr h="190500">
                <a:tc>
                  <a:txBody>
                    <a:bodyPr/>
                    <a:lstStyle/>
                    <a:p>
                      <a:pPr algn="ctr">
                        <a:lnSpc>
                          <a:spcPct val="115000"/>
                        </a:lnSpc>
                        <a:spcAft>
                          <a:spcPts val="1000"/>
                        </a:spcAft>
                      </a:pPr>
                      <a:r>
                        <a:rPr lang="en-GB" sz="1400" dirty="0">
                          <a:effectLst/>
                        </a:rPr>
                        <a:t>TC2.1.29</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SPS - Retail Investment Adviser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50687927"/>
                  </a:ext>
                </a:extLst>
              </a:tr>
              <a:tr h="190500">
                <a:tc>
                  <a:txBody>
                    <a:bodyPr/>
                    <a:lstStyle/>
                    <a:p>
                      <a:pPr algn="ctr">
                        <a:lnSpc>
                          <a:spcPct val="115000"/>
                        </a:lnSpc>
                        <a:spcAft>
                          <a:spcPts val="1000"/>
                        </a:spcAft>
                      </a:pPr>
                      <a:r>
                        <a:rPr lang="en-GB" sz="1400" dirty="0">
                          <a:effectLst/>
                        </a:rPr>
                        <a:t>TC2.1.30</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Accredited Bodies -Retail Investment Advisers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01597499"/>
                  </a:ext>
                </a:extLst>
              </a:tr>
              <a:tr h="190500">
                <a:tc>
                  <a:txBody>
                    <a:bodyPr/>
                    <a:lstStyle/>
                    <a:p>
                      <a:pPr algn="ctr">
                        <a:lnSpc>
                          <a:spcPct val="115000"/>
                        </a:lnSpc>
                        <a:spcAft>
                          <a:spcPts val="1000"/>
                        </a:spcAft>
                      </a:pPr>
                      <a:r>
                        <a:rPr lang="en-GB" sz="1400" dirty="0">
                          <a:effectLst/>
                        </a:rPr>
                        <a:t>TC2.1.31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Notification requirements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41325325"/>
                  </a:ext>
                </a:extLst>
              </a:tr>
              <a:tr h="190500">
                <a:tc>
                  <a:txBody>
                    <a:bodyPr/>
                    <a:lstStyle/>
                    <a:p>
                      <a:pPr algn="ctr">
                        <a:lnSpc>
                          <a:spcPct val="115000"/>
                        </a:lnSpc>
                        <a:spcAft>
                          <a:spcPts val="1000"/>
                        </a:spcAft>
                      </a:pPr>
                      <a:r>
                        <a:rPr lang="en-GB" sz="1400" dirty="0">
                          <a:effectLst/>
                        </a:rPr>
                        <a:t>TC2.1.32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Notification requirements - significance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75914913"/>
                  </a:ext>
                </a:extLst>
              </a:tr>
              <a:tr h="190500">
                <a:tc>
                  <a:txBody>
                    <a:bodyPr/>
                    <a:lstStyle/>
                    <a:p>
                      <a:pPr algn="ctr">
                        <a:lnSpc>
                          <a:spcPct val="115000"/>
                        </a:lnSpc>
                        <a:spcAft>
                          <a:spcPts val="1000"/>
                        </a:spcAft>
                      </a:pPr>
                      <a:r>
                        <a:rPr lang="en-GB" sz="1400" dirty="0">
                          <a:effectLst/>
                        </a:rPr>
                        <a:t>TC2.1.33</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Notification form</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48632763"/>
                  </a:ext>
                </a:extLst>
              </a:tr>
              <a:tr h="190500">
                <a:tc>
                  <a:txBody>
                    <a:bodyPr/>
                    <a:lstStyle/>
                    <a:p>
                      <a:pPr algn="ctr">
                        <a:lnSpc>
                          <a:spcPct val="115000"/>
                        </a:lnSpc>
                        <a:spcAft>
                          <a:spcPts val="1000"/>
                        </a:spcAft>
                      </a:pPr>
                      <a:r>
                        <a:rPr lang="en-GB" sz="1400" dirty="0">
                          <a:effectLst/>
                        </a:rPr>
                        <a:t>TC2.2A1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Time limits appropriate qualification</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80605949"/>
                  </a:ext>
                </a:extLst>
              </a:tr>
              <a:tr h="190500">
                <a:tc>
                  <a:txBody>
                    <a:bodyPr/>
                    <a:lstStyle/>
                    <a:p>
                      <a:pPr algn="ctr">
                        <a:lnSpc>
                          <a:spcPct val="115000"/>
                        </a:lnSpc>
                        <a:spcAft>
                          <a:spcPts val="1000"/>
                        </a:spcAft>
                      </a:pPr>
                      <a:r>
                        <a:rPr lang="en-GB" sz="1400" dirty="0">
                          <a:effectLst/>
                        </a:rPr>
                        <a:t>TC2.2A.2</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Calculation of 30 months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96294442"/>
                  </a:ext>
                </a:extLst>
              </a:tr>
              <a:tr h="190500">
                <a:tc>
                  <a:txBody>
                    <a:bodyPr/>
                    <a:lstStyle/>
                    <a:p>
                      <a:pPr algn="ctr">
                        <a:lnSpc>
                          <a:spcPct val="115000"/>
                        </a:lnSpc>
                        <a:spcAft>
                          <a:spcPts val="1000"/>
                        </a:spcAft>
                      </a:pPr>
                      <a:r>
                        <a:rPr lang="en-GB" sz="1400" dirty="0">
                          <a:effectLst/>
                        </a:rPr>
                        <a:t>TC2.2A.3</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Failure to get qualifications within timescale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99356202"/>
                  </a:ext>
                </a:extLst>
              </a:tr>
            </a:tbl>
          </a:graphicData>
        </a:graphic>
      </p:graphicFrame>
    </p:spTree>
    <p:extLst>
      <p:ext uri="{BB962C8B-B14F-4D97-AF65-F5344CB8AC3E}">
        <p14:creationId xmlns:p14="http://schemas.microsoft.com/office/powerpoint/2010/main" val="19961663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95058E7-3734-8521-3488-EA53ED952AE4}"/>
              </a:ext>
            </a:extLst>
          </p:cNvPr>
          <p:cNvGraphicFramePr>
            <a:graphicFrameLocks noGrp="1"/>
          </p:cNvGraphicFramePr>
          <p:nvPr>
            <p:extLst>
              <p:ext uri="{D42A27DB-BD31-4B8C-83A1-F6EECF244321}">
                <p14:modId xmlns:p14="http://schemas.microsoft.com/office/powerpoint/2010/main" val="1753967915"/>
              </p:ext>
            </p:extLst>
          </p:nvPr>
        </p:nvGraphicFramePr>
        <p:xfrm>
          <a:off x="2226182" y="1063022"/>
          <a:ext cx="7332346" cy="3695200"/>
        </p:xfrm>
        <a:graphic>
          <a:graphicData uri="http://schemas.openxmlformats.org/drawingml/2006/table">
            <a:tbl>
              <a:tblPr firstRow="1" firstCol="1" bandRow="1">
                <a:tableStyleId>{F5AB1C69-6EDB-4FF4-983F-18BD219EF322}</a:tableStyleId>
              </a:tblPr>
              <a:tblGrid>
                <a:gridCol w="1264270">
                  <a:extLst>
                    <a:ext uri="{9D8B030D-6E8A-4147-A177-3AD203B41FA5}">
                      <a16:colId xmlns:a16="http://schemas.microsoft.com/office/drawing/2014/main" val="1450155405"/>
                    </a:ext>
                  </a:extLst>
                </a:gridCol>
                <a:gridCol w="6068076">
                  <a:extLst>
                    <a:ext uri="{9D8B030D-6E8A-4147-A177-3AD203B41FA5}">
                      <a16:colId xmlns:a16="http://schemas.microsoft.com/office/drawing/2014/main" val="590528828"/>
                    </a:ext>
                  </a:extLst>
                </a:gridCol>
              </a:tblGrid>
              <a:tr h="190500">
                <a:tc>
                  <a:txBody>
                    <a:bodyPr/>
                    <a:lstStyle/>
                    <a:p>
                      <a:pPr algn="ctr">
                        <a:lnSpc>
                          <a:spcPct val="115000"/>
                        </a:lnSpc>
                        <a:spcAft>
                          <a:spcPts val="1000"/>
                        </a:spcAft>
                      </a:pPr>
                      <a:r>
                        <a:rPr lang="en-GB" sz="1400" dirty="0">
                          <a:effectLst/>
                        </a:rPr>
                        <a:t>TC2.2A.4</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chemeClr val="bg1">
                        <a:lumMod val="65000"/>
                      </a:schemeClr>
                    </a:solidFill>
                  </a:tcPr>
                </a:tc>
                <a:tc>
                  <a:txBody>
                    <a:bodyPr/>
                    <a:lstStyle/>
                    <a:p>
                      <a:pPr>
                        <a:lnSpc>
                          <a:spcPct val="115000"/>
                        </a:lnSpc>
                        <a:spcAft>
                          <a:spcPts val="1000"/>
                        </a:spcAft>
                      </a:pPr>
                      <a:r>
                        <a:rPr lang="en-GB" sz="1400" b="0" dirty="0">
                          <a:solidFill>
                            <a:schemeClr val="tx1"/>
                          </a:solidFill>
                          <a:effectLst/>
                        </a:rPr>
                        <a:t>Failure policy</a:t>
                      </a:r>
                      <a:endParaRPr lang="en-GB"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solidFill>
                      <a:schemeClr val="bg1">
                        <a:lumMod val="95000"/>
                      </a:schemeClr>
                    </a:solidFill>
                  </a:tcPr>
                </a:tc>
                <a:extLst>
                  <a:ext uri="{0D108BD9-81ED-4DB2-BD59-A6C34878D82A}">
                    <a16:rowId xmlns:a16="http://schemas.microsoft.com/office/drawing/2014/main" val="2536244553"/>
                  </a:ext>
                </a:extLst>
              </a:tr>
              <a:tr h="190500">
                <a:tc>
                  <a:txBody>
                    <a:bodyPr/>
                    <a:lstStyle/>
                    <a:p>
                      <a:pPr algn="ctr">
                        <a:lnSpc>
                          <a:spcPct val="115000"/>
                        </a:lnSpc>
                        <a:spcAft>
                          <a:spcPts val="1000"/>
                        </a:spcAft>
                      </a:pPr>
                      <a:r>
                        <a:rPr lang="en-GB" sz="1400">
                          <a:effectLst/>
                        </a:rPr>
                        <a:t>TC2.2A.5</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Examinations for overseers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38204796"/>
                  </a:ext>
                </a:extLst>
              </a:tr>
              <a:tr h="190500">
                <a:tc>
                  <a:txBody>
                    <a:bodyPr/>
                    <a:lstStyle/>
                    <a:p>
                      <a:pPr algn="ctr">
                        <a:lnSpc>
                          <a:spcPct val="115000"/>
                        </a:lnSpc>
                        <a:spcAft>
                          <a:spcPts val="1000"/>
                        </a:spcAft>
                      </a:pPr>
                      <a:r>
                        <a:rPr lang="en-GB" sz="1400">
                          <a:effectLst/>
                        </a:rPr>
                        <a:t>TC2.2A.6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Record keeping for qualifications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08583619"/>
                  </a:ext>
                </a:extLst>
              </a:tr>
              <a:tr h="190500">
                <a:tc>
                  <a:txBody>
                    <a:bodyPr/>
                    <a:lstStyle/>
                    <a:p>
                      <a:pPr algn="ctr">
                        <a:lnSpc>
                          <a:spcPct val="115000"/>
                        </a:lnSpc>
                        <a:spcAft>
                          <a:spcPts val="1000"/>
                        </a:spcAft>
                      </a:pPr>
                      <a:r>
                        <a:rPr lang="en-GB" sz="1400">
                          <a:effectLst/>
                        </a:rPr>
                        <a:t>TC3.1.1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Records to be kept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3986447"/>
                  </a:ext>
                </a:extLst>
              </a:tr>
              <a:tr h="190500">
                <a:tc>
                  <a:txBody>
                    <a:bodyPr/>
                    <a:lstStyle/>
                    <a:p>
                      <a:pPr algn="ctr">
                        <a:lnSpc>
                          <a:spcPct val="115000"/>
                        </a:lnSpc>
                        <a:spcAft>
                          <a:spcPts val="1000"/>
                        </a:spcAft>
                      </a:pPr>
                      <a:r>
                        <a:rPr lang="en-GB" sz="1400">
                          <a:effectLst/>
                        </a:rPr>
                        <a:t>TC4.1 1-6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Specific requirements for MiFID firms</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4728797"/>
                  </a:ext>
                </a:extLst>
              </a:tr>
              <a:tr h="190500">
                <a:tc>
                  <a:txBody>
                    <a:bodyPr/>
                    <a:lstStyle/>
                    <a:p>
                      <a:pPr algn="ctr">
                        <a:lnSpc>
                          <a:spcPct val="115000"/>
                        </a:lnSpc>
                        <a:spcAft>
                          <a:spcPts val="1000"/>
                        </a:spcAft>
                      </a:pPr>
                      <a:r>
                        <a:rPr lang="en-GB" sz="1400">
                          <a:effectLst/>
                        </a:rPr>
                        <a:t>TC4.2 1-7</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Specific requirements for IDD</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08425068"/>
                  </a:ext>
                </a:extLst>
              </a:tr>
              <a:tr h="190500">
                <a:tc>
                  <a:txBody>
                    <a:bodyPr/>
                    <a:lstStyle/>
                    <a:p>
                      <a:pPr algn="ctr">
                        <a:lnSpc>
                          <a:spcPct val="115000"/>
                        </a:lnSpc>
                        <a:spcAft>
                          <a:spcPts val="1000"/>
                        </a:spcAft>
                      </a:pPr>
                      <a:r>
                        <a:rPr lang="en-GB" sz="1400">
                          <a:effectLst/>
                        </a:rPr>
                        <a:t>TC App 1.1.1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Activities in scope</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891747996"/>
                  </a:ext>
                </a:extLst>
              </a:tr>
              <a:tr h="190500">
                <a:tc>
                  <a:txBody>
                    <a:bodyPr/>
                    <a:lstStyle/>
                    <a:p>
                      <a:pPr algn="ctr">
                        <a:lnSpc>
                          <a:spcPct val="115000"/>
                        </a:lnSpc>
                        <a:spcAft>
                          <a:spcPts val="1000"/>
                        </a:spcAft>
                      </a:pPr>
                      <a:r>
                        <a:rPr lang="en-GB" sz="1400">
                          <a:effectLst/>
                        </a:rPr>
                        <a:t>TC App 2.1.1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Territorial scope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65702021"/>
                  </a:ext>
                </a:extLst>
              </a:tr>
              <a:tr h="190500">
                <a:tc>
                  <a:txBody>
                    <a:bodyPr/>
                    <a:lstStyle/>
                    <a:p>
                      <a:pPr algn="ctr">
                        <a:lnSpc>
                          <a:spcPct val="115000"/>
                        </a:lnSpc>
                        <a:spcAft>
                          <a:spcPts val="1000"/>
                        </a:spcAft>
                      </a:pPr>
                      <a:r>
                        <a:rPr lang="en-GB" sz="1400">
                          <a:effectLst/>
                        </a:rPr>
                        <a:t>TC App 3.1.1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Circumstances when TC does not apply</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90140014"/>
                  </a:ext>
                </a:extLst>
              </a:tr>
              <a:tr h="190500">
                <a:tc>
                  <a:txBody>
                    <a:bodyPr/>
                    <a:lstStyle/>
                    <a:p>
                      <a:pPr algn="ctr">
                        <a:lnSpc>
                          <a:spcPct val="115000"/>
                        </a:lnSpc>
                        <a:spcAft>
                          <a:spcPts val="1000"/>
                        </a:spcAft>
                      </a:pPr>
                      <a:r>
                        <a:rPr lang="en-GB" sz="1400">
                          <a:effectLst/>
                        </a:rPr>
                        <a:t>TC App 4.1.1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Appropriate qualification tables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64316413"/>
                  </a:ext>
                </a:extLst>
              </a:tr>
              <a:tr h="190500">
                <a:tc>
                  <a:txBody>
                    <a:bodyPr/>
                    <a:lstStyle/>
                    <a:p>
                      <a:pPr algn="ctr">
                        <a:lnSpc>
                          <a:spcPct val="115000"/>
                        </a:lnSpc>
                        <a:spcAft>
                          <a:spcPts val="1000"/>
                        </a:spcAft>
                      </a:pPr>
                      <a:r>
                        <a:rPr lang="en-GB" sz="1400">
                          <a:effectLst/>
                        </a:rPr>
                        <a:t>TC App 5.1.1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a:effectLst/>
                        </a:rPr>
                        <a:t>Assessment criteria for qualification provider</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37949307"/>
                  </a:ext>
                </a:extLst>
              </a:tr>
              <a:tr h="190500">
                <a:tc>
                  <a:txBody>
                    <a:bodyPr/>
                    <a:lstStyle/>
                    <a:p>
                      <a:pPr algn="ctr">
                        <a:lnSpc>
                          <a:spcPct val="115000"/>
                        </a:lnSpc>
                        <a:spcAft>
                          <a:spcPts val="1000"/>
                        </a:spcAft>
                      </a:pPr>
                      <a:r>
                        <a:rPr lang="en-GB" sz="1400">
                          <a:effectLst/>
                        </a:rPr>
                        <a:t>TC App 6.1.1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Accredited Bodies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75932844"/>
                  </a:ext>
                </a:extLst>
              </a:tr>
              <a:tr h="190500">
                <a:tc>
                  <a:txBody>
                    <a:bodyPr/>
                    <a:lstStyle/>
                    <a:p>
                      <a:pPr algn="ctr">
                        <a:lnSpc>
                          <a:spcPct val="115000"/>
                        </a:lnSpc>
                        <a:spcAft>
                          <a:spcPts val="1000"/>
                        </a:spcAft>
                      </a:pPr>
                      <a:r>
                        <a:rPr lang="en-GB" sz="1400">
                          <a:effectLst/>
                        </a:rPr>
                        <a:t>TC App 7.1.1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Guidelines for gap fill</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98107472"/>
                  </a:ext>
                </a:extLst>
              </a:tr>
              <a:tr h="190500">
                <a:tc>
                  <a:txBody>
                    <a:bodyPr/>
                    <a:lstStyle/>
                    <a:p>
                      <a:pPr algn="ctr">
                        <a:lnSpc>
                          <a:spcPct val="115000"/>
                        </a:lnSpc>
                        <a:spcAft>
                          <a:spcPts val="1000"/>
                        </a:spcAft>
                      </a:pPr>
                      <a:r>
                        <a:rPr lang="en-GB" sz="1400">
                          <a:effectLst/>
                        </a:rPr>
                        <a:t>TC App 8.1.1</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Professional standards submission</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06652563"/>
                  </a:ext>
                </a:extLst>
              </a:tr>
              <a:tr h="190500">
                <a:tc>
                  <a:txBody>
                    <a:bodyPr/>
                    <a:lstStyle/>
                    <a:p>
                      <a:pPr algn="ctr">
                        <a:lnSpc>
                          <a:spcPct val="115000"/>
                        </a:lnSpc>
                        <a:spcAft>
                          <a:spcPts val="1000"/>
                        </a:spcAft>
                      </a:pPr>
                      <a:r>
                        <a:rPr lang="en-GB" sz="1400">
                          <a:effectLst/>
                        </a:rPr>
                        <a:t>TC TP1-TC TP8</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Transitional Provisions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21206868"/>
                  </a:ext>
                </a:extLst>
              </a:tr>
              <a:tr h="190500">
                <a:tc>
                  <a:txBody>
                    <a:bodyPr/>
                    <a:lstStyle/>
                    <a:p>
                      <a:pPr algn="ctr">
                        <a:lnSpc>
                          <a:spcPct val="115000"/>
                        </a:lnSpc>
                        <a:spcAft>
                          <a:spcPts val="1000"/>
                        </a:spcAft>
                      </a:pPr>
                      <a:r>
                        <a:rPr lang="en-GB" sz="1400">
                          <a:effectLst/>
                        </a:rPr>
                        <a:t>TC Sch 1-6</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15000"/>
                        </a:lnSpc>
                        <a:spcAft>
                          <a:spcPts val="1000"/>
                        </a:spcAft>
                      </a:pPr>
                      <a:r>
                        <a:rPr lang="en-GB" sz="1400" dirty="0">
                          <a:effectLst/>
                        </a:rPr>
                        <a:t>Additional provisions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92076919"/>
                  </a:ext>
                </a:extLst>
              </a:tr>
            </a:tbl>
          </a:graphicData>
        </a:graphic>
      </p:graphicFrame>
    </p:spTree>
    <p:extLst>
      <p:ext uri="{BB962C8B-B14F-4D97-AF65-F5344CB8AC3E}">
        <p14:creationId xmlns:p14="http://schemas.microsoft.com/office/powerpoint/2010/main" val="873784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32A6F9-4E4C-7E0D-426C-40315B63AA87}"/>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Key Performance Indicators	</a:t>
            </a:r>
          </a:p>
        </p:txBody>
      </p:sp>
      <p:sp>
        <p:nvSpPr>
          <p:cNvPr id="3" name="Content Placeholder 2">
            <a:extLst>
              <a:ext uri="{FF2B5EF4-FFF2-40B4-BE49-F238E27FC236}">
                <a16:creationId xmlns:a16="http://schemas.microsoft.com/office/drawing/2014/main" id="{34CE10E3-0425-BFEC-313B-69FDF66CFBC1}"/>
              </a:ext>
            </a:extLst>
          </p:cNvPr>
          <p:cNvSpPr>
            <a:spLocks noGrp="1"/>
          </p:cNvSpPr>
          <p:nvPr>
            <p:ph idx="1"/>
          </p:nvPr>
        </p:nvSpPr>
        <p:spPr>
          <a:xfrm>
            <a:off x="890339" y="4636008"/>
            <a:ext cx="3734014" cy="1572768"/>
          </a:xfrm>
        </p:spPr>
        <p:txBody>
          <a:bodyPr vert="horz" lIns="91440" tIns="45720" rIns="91440" bIns="45720" rtlCol="0">
            <a:normAutofit/>
          </a:bodyPr>
          <a:lstStyle/>
          <a:p>
            <a:pPr marL="0" indent="0">
              <a:buNone/>
            </a:pPr>
            <a:r>
              <a:rPr lang="en-US" sz="2400"/>
              <a:t>What does the TC Sourcebook specifically say about KPIs?</a:t>
            </a:r>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 on document with pen">
            <a:extLst>
              <a:ext uri="{FF2B5EF4-FFF2-40B4-BE49-F238E27FC236}">
                <a16:creationId xmlns:a16="http://schemas.microsoft.com/office/drawing/2014/main" id="{D3225A31-910B-2E74-A48F-3E705417568B}"/>
              </a:ext>
            </a:extLst>
          </p:cNvPr>
          <p:cNvPicPr>
            <a:picLocks noChangeAspect="1"/>
          </p:cNvPicPr>
          <p:nvPr/>
        </p:nvPicPr>
        <p:blipFill rotWithShape="1">
          <a:blip r:embed="rId2"/>
          <a:srcRect l="23385" r="966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71547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1F6269-E222-61E8-A75D-625F8D520EEF}"/>
              </a:ext>
            </a:extLst>
          </p:cNvPr>
          <p:cNvSpPr>
            <a:spLocks noGrp="1"/>
          </p:cNvSpPr>
          <p:nvPr>
            <p:ph type="title"/>
          </p:nvPr>
        </p:nvSpPr>
        <p:spPr>
          <a:xfrm>
            <a:off x="630936" y="640080"/>
            <a:ext cx="4818888" cy="1481328"/>
          </a:xfrm>
        </p:spPr>
        <p:txBody>
          <a:bodyPr anchor="b">
            <a:normAutofit/>
          </a:bodyPr>
          <a:lstStyle/>
          <a:p>
            <a:r>
              <a:rPr lang="en-GB" sz="5000"/>
              <a:t>TC Sourcebook - KPIs</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E11A53A-EDB3-14CD-8CF0-A72F65BBD564}"/>
              </a:ext>
            </a:extLst>
          </p:cNvPr>
          <p:cNvSpPr>
            <a:spLocks noGrp="1"/>
          </p:cNvSpPr>
          <p:nvPr>
            <p:ph idx="1"/>
          </p:nvPr>
        </p:nvSpPr>
        <p:spPr>
          <a:xfrm>
            <a:off x="630936" y="2660904"/>
            <a:ext cx="4818888" cy="3547872"/>
          </a:xfrm>
        </p:spPr>
        <p:txBody>
          <a:bodyPr anchor="t">
            <a:normAutofit/>
          </a:bodyPr>
          <a:lstStyle/>
          <a:p>
            <a:r>
              <a:rPr lang="en-GB" sz="2200" dirty="0"/>
              <a:t>Zero</a:t>
            </a:r>
          </a:p>
          <a:p>
            <a:r>
              <a:rPr lang="en-GB" sz="2200" dirty="0"/>
              <a:t>Nothing</a:t>
            </a:r>
          </a:p>
          <a:p>
            <a:r>
              <a:rPr lang="en-GB" sz="2200" dirty="0"/>
              <a:t>No mention of Management  Information</a:t>
            </a:r>
          </a:p>
        </p:txBody>
      </p:sp>
      <p:pic>
        <p:nvPicPr>
          <p:cNvPr id="7" name="Graphic 6" descr="Decimals">
            <a:extLst>
              <a:ext uri="{FF2B5EF4-FFF2-40B4-BE49-F238E27FC236}">
                <a16:creationId xmlns:a16="http://schemas.microsoft.com/office/drawing/2014/main" id="{F0CDC050-8D18-25E1-74AA-7322193A37B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36512663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C3EBC7-B9B4-0908-46A2-4E5844ADCFDA}"/>
              </a:ext>
            </a:extLst>
          </p:cNvPr>
          <p:cNvSpPr>
            <a:spLocks noGrp="1"/>
          </p:cNvSpPr>
          <p:nvPr>
            <p:ph type="title"/>
          </p:nvPr>
        </p:nvSpPr>
        <p:spPr>
          <a:xfrm>
            <a:off x="1245072" y="1289765"/>
            <a:ext cx="3651101" cy="4270963"/>
          </a:xfrm>
        </p:spPr>
        <p:txBody>
          <a:bodyPr anchor="ctr">
            <a:normAutofit/>
          </a:bodyPr>
          <a:lstStyle/>
          <a:p>
            <a:pPr algn="ctr"/>
            <a:r>
              <a:rPr lang="en-GB" sz="5200">
                <a:solidFill>
                  <a:srgbClr val="FFFFFF"/>
                </a:solidFill>
              </a:rPr>
              <a:t>In the beginning there was the FSA Healthcheck</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EC6797FA-414F-85F0-26DF-D1B4AF19CCC4}"/>
              </a:ext>
            </a:extLst>
          </p:cNvPr>
          <p:cNvSpPr>
            <a:spLocks noGrp="1"/>
          </p:cNvSpPr>
          <p:nvPr>
            <p:ph idx="1"/>
          </p:nvPr>
        </p:nvSpPr>
        <p:spPr>
          <a:xfrm>
            <a:off x="6297233" y="518400"/>
            <a:ext cx="4771607" cy="5837949"/>
          </a:xfrm>
        </p:spPr>
        <p:txBody>
          <a:bodyPr anchor="ctr">
            <a:normAutofit/>
          </a:bodyPr>
          <a:lstStyle/>
          <a:p>
            <a:r>
              <a:rPr lang="en-GB" sz="2000">
                <a:solidFill>
                  <a:schemeClr val="tx1">
                    <a:alpha val="80000"/>
                  </a:schemeClr>
                </a:solidFill>
              </a:rPr>
              <a:t>50 questions</a:t>
            </a:r>
          </a:p>
          <a:p>
            <a:r>
              <a:rPr lang="en-GB" sz="2000">
                <a:solidFill>
                  <a:schemeClr val="tx1">
                    <a:alpha val="80000"/>
                  </a:schemeClr>
                </a:solidFill>
              </a:rPr>
              <a:t>Responsibility</a:t>
            </a:r>
          </a:p>
          <a:p>
            <a:r>
              <a:rPr lang="en-GB" sz="2000">
                <a:solidFill>
                  <a:schemeClr val="tx1">
                    <a:alpha val="80000"/>
                  </a:schemeClr>
                </a:solidFill>
              </a:rPr>
              <a:t>The Scheme</a:t>
            </a:r>
          </a:p>
          <a:p>
            <a:r>
              <a:rPr lang="en-GB" sz="2000">
                <a:solidFill>
                  <a:schemeClr val="tx1">
                    <a:alpha val="80000"/>
                  </a:schemeClr>
                </a:solidFill>
              </a:rPr>
              <a:t>Recruitment</a:t>
            </a:r>
          </a:p>
          <a:p>
            <a:r>
              <a:rPr lang="en-GB" sz="2000">
                <a:solidFill>
                  <a:schemeClr val="tx1">
                    <a:alpha val="80000"/>
                  </a:schemeClr>
                </a:solidFill>
              </a:rPr>
              <a:t>Training</a:t>
            </a:r>
          </a:p>
          <a:p>
            <a:r>
              <a:rPr lang="en-GB" sz="2000">
                <a:solidFill>
                  <a:schemeClr val="tx1">
                    <a:alpha val="80000"/>
                  </a:schemeClr>
                </a:solidFill>
              </a:rPr>
              <a:t>Attaining Competence</a:t>
            </a:r>
          </a:p>
          <a:p>
            <a:r>
              <a:rPr lang="en-GB" sz="2000">
                <a:solidFill>
                  <a:schemeClr val="tx1">
                    <a:alpha val="80000"/>
                  </a:schemeClr>
                </a:solidFill>
              </a:rPr>
              <a:t>Examinations</a:t>
            </a:r>
          </a:p>
          <a:p>
            <a:r>
              <a:rPr lang="en-GB" sz="2000">
                <a:solidFill>
                  <a:schemeClr val="tx1">
                    <a:alpha val="80000"/>
                  </a:schemeClr>
                </a:solidFill>
              </a:rPr>
              <a:t>Maintaining Competence</a:t>
            </a:r>
          </a:p>
          <a:p>
            <a:r>
              <a:rPr lang="en-GB" sz="2000">
                <a:solidFill>
                  <a:schemeClr val="tx1">
                    <a:alpha val="80000"/>
                  </a:schemeClr>
                </a:solidFill>
              </a:rPr>
              <a:t>Supervising</a:t>
            </a:r>
          </a:p>
          <a:p>
            <a:r>
              <a:rPr lang="en-GB" sz="2000">
                <a:solidFill>
                  <a:schemeClr val="tx1">
                    <a:alpha val="80000"/>
                  </a:schemeClr>
                </a:solidFill>
              </a:rPr>
              <a:t>Monitoring</a:t>
            </a:r>
          </a:p>
          <a:p>
            <a:r>
              <a:rPr lang="en-GB" sz="2000">
                <a:solidFill>
                  <a:schemeClr val="tx1">
                    <a:alpha val="80000"/>
                  </a:schemeClr>
                </a:solidFill>
              </a:rPr>
              <a:t>Record Keeping</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3551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979FCD-1D22-0E64-1EF8-9AFBDA41B779}"/>
              </a:ext>
            </a:extLst>
          </p:cNvPr>
          <p:cNvSpPr>
            <a:spLocks noGrp="1"/>
          </p:cNvSpPr>
          <p:nvPr>
            <p:ph type="title"/>
          </p:nvPr>
        </p:nvSpPr>
        <p:spPr>
          <a:xfrm>
            <a:off x="1245072" y="1289765"/>
            <a:ext cx="3651101" cy="4270963"/>
          </a:xfrm>
        </p:spPr>
        <p:txBody>
          <a:bodyPr anchor="ctr">
            <a:normAutofit/>
          </a:bodyPr>
          <a:lstStyle/>
          <a:p>
            <a:pPr algn="ctr"/>
            <a:r>
              <a:rPr lang="en-GB" sz="5200" dirty="0">
                <a:solidFill>
                  <a:srgbClr val="FFFFFF"/>
                </a:solidFill>
              </a:rPr>
              <a:t>The FSA </a:t>
            </a:r>
            <a:r>
              <a:rPr lang="en-GB" sz="5200" dirty="0" err="1">
                <a:solidFill>
                  <a:srgbClr val="FFFFFF"/>
                </a:solidFill>
              </a:rPr>
              <a:t>Healthcheck</a:t>
            </a:r>
            <a:r>
              <a:rPr lang="en-GB" sz="5200" dirty="0">
                <a:solidFill>
                  <a:srgbClr val="FFFFFF"/>
                </a:solidFill>
              </a:rPr>
              <a:t> did ask</a:t>
            </a:r>
          </a:p>
        </p:txBody>
      </p:sp>
      <p:sp>
        <p:nvSpPr>
          <p:cNvPr id="20"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21"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E5B7D43A-F0E1-4A55-1AB7-EA23052891B1}"/>
              </a:ext>
            </a:extLst>
          </p:cNvPr>
          <p:cNvSpPr>
            <a:spLocks noGrp="1"/>
          </p:cNvSpPr>
          <p:nvPr>
            <p:ph idx="1"/>
          </p:nvPr>
        </p:nvSpPr>
        <p:spPr>
          <a:xfrm>
            <a:off x="6297233" y="518400"/>
            <a:ext cx="4771607" cy="5837949"/>
          </a:xfrm>
        </p:spPr>
        <p:txBody>
          <a:bodyPr anchor="ctr">
            <a:normAutofit/>
          </a:bodyPr>
          <a:lstStyle/>
          <a:p>
            <a:r>
              <a:rPr lang="en-GB" sz="2000" b="0" i="0" u="none" strike="noStrike" baseline="0">
                <a:solidFill>
                  <a:schemeClr val="tx1">
                    <a:alpha val="80000"/>
                  </a:schemeClr>
                </a:solidFill>
                <a:latin typeface="OfficinaSansITCTTBook"/>
              </a:rPr>
              <a:t>What Management Information is in place, how do you know it is robust, how often is it reviewed and by whom?</a:t>
            </a:r>
            <a:endParaRPr lang="en-GB" sz="200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5904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BD231B96-EA5E-F225-2F42-0D8745F72278}"/>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So how about the FSP standards?</a:t>
            </a:r>
          </a:p>
        </p:txBody>
      </p:sp>
      <p:sp>
        <p:nvSpPr>
          <p:cNvPr id="16"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Diagram">
            <a:extLst>
              <a:ext uri="{FF2B5EF4-FFF2-40B4-BE49-F238E27FC236}">
                <a16:creationId xmlns:a16="http://schemas.microsoft.com/office/drawing/2014/main" id="{32F69B6B-C5BC-2963-478B-5BC456360E8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046" r="1" b="1692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708971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11FA86-9DC6-D5B6-0ABC-BE96E503607A}"/>
              </a:ext>
            </a:extLst>
          </p:cNvPr>
          <p:cNvSpPr>
            <a:spLocks noGrp="1"/>
          </p:cNvSpPr>
          <p:nvPr>
            <p:ph type="title"/>
          </p:nvPr>
        </p:nvSpPr>
        <p:spPr>
          <a:xfrm>
            <a:off x="838201" y="365125"/>
            <a:ext cx="5251316" cy="1807305"/>
          </a:xfrm>
        </p:spPr>
        <p:txBody>
          <a:bodyPr>
            <a:normAutofit/>
          </a:bodyPr>
          <a:lstStyle/>
          <a:p>
            <a:r>
              <a:rPr lang="en-GB" dirty="0"/>
              <a:t>What about the FSP standards?</a:t>
            </a:r>
          </a:p>
        </p:txBody>
      </p:sp>
      <p:sp>
        <p:nvSpPr>
          <p:cNvPr id="3" name="Content Placeholder 2">
            <a:extLst>
              <a:ext uri="{FF2B5EF4-FFF2-40B4-BE49-F238E27FC236}">
                <a16:creationId xmlns:a16="http://schemas.microsoft.com/office/drawing/2014/main" id="{0AAF9049-2C40-428F-7340-264A62454DDE}"/>
              </a:ext>
            </a:extLst>
          </p:cNvPr>
          <p:cNvSpPr>
            <a:spLocks noGrp="1"/>
          </p:cNvSpPr>
          <p:nvPr>
            <p:ph idx="1"/>
          </p:nvPr>
        </p:nvSpPr>
        <p:spPr>
          <a:xfrm>
            <a:off x="838200" y="2333297"/>
            <a:ext cx="4619621" cy="3843666"/>
          </a:xfrm>
        </p:spPr>
        <p:txBody>
          <a:bodyPr>
            <a:normAutofit/>
          </a:bodyPr>
          <a:lstStyle/>
          <a:p>
            <a:pPr marL="0" indent="0">
              <a:buNone/>
            </a:pPr>
            <a:r>
              <a:rPr lang="en-GB" sz="2000" b="1" i="0" u="none" strike="noStrike" baseline="0" dirty="0">
                <a:latin typeface="Arial-BoldMT"/>
              </a:rPr>
              <a:t>Defining Key Performance Indicators</a:t>
            </a:r>
          </a:p>
          <a:p>
            <a:r>
              <a:rPr lang="en-GB" sz="2000" b="0" i="0" u="none" strike="noStrike" baseline="0" dirty="0">
                <a:latin typeface="ArialMT"/>
              </a:rPr>
              <a:t>KPIs are used to monitor actual performance against key measures to provide those responsible for individual and business performance with a current picture of progress against customer and business objectives, competence standards and quality of outputs.</a:t>
            </a:r>
          </a:p>
          <a:p>
            <a:endParaRPr lang="en-GB" sz="2000" dirty="0">
              <a:latin typeface="ArialMT"/>
            </a:endParaRPr>
          </a:p>
          <a:p>
            <a:r>
              <a:rPr lang="en-GB" sz="2000" dirty="0" err="1">
                <a:latin typeface="ArialMT"/>
              </a:rPr>
              <a:t>Xref</a:t>
            </a:r>
            <a:r>
              <a:rPr lang="en-GB" sz="2000" dirty="0">
                <a:latin typeface="ArialMT"/>
              </a:rPr>
              <a:t> TC Sourcebook (Next slide)</a:t>
            </a:r>
            <a:endParaRPr lang="en-GB" sz="2000" dirty="0"/>
          </a:p>
        </p:txBody>
      </p:sp>
      <p:pic>
        <p:nvPicPr>
          <p:cNvPr id="5" name="Picture 4" descr="Graph on document with pen">
            <a:extLst>
              <a:ext uri="{FF2B5EF4-FFF2-40B4-BE49-F238E27FC236}">
                <a16:creationId xmlns:a16="http://schemas.microsoft.com/office/drawing/2014/main" id="{9D884255-EC81-2624-2E5F-F8B29D4D37EE}"/>
              </a:ext>
            </a:extLst>
          </p:cNvPr>
          <p:cNvPicPr>
            <a:picLocks noChangeAspect="1"/>
          </p:cNvPicPr>
          <p:nvPr/>
        </p:nvPicPr>
        <p:blipFill rotWithShape="1">
          <a:blip r:embed="rId2"/>
          <a:srcRect l="27842" r="14120"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2324639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27FF362-FC97-4BF5-949B-D4ADFA26E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888549">
            <a:off x="-1059473" y="-1108988"/>
            <a:ext cx="7179830" cy="5226565"/>
          </a:xfrm>
          <a:custGeom>
            <a:avLst/>
            <a:gdLst>
              <a:gd name="connsiteX0" fmla="*/ 5217841 w 7179830"/>
              <a:gd name="connsiteY0" fmla="*/ 464824 h 5226565"/>
              <a:gd name="connsiteX1" fmla="*/ 5222490 w 7179830"/>
              <a:gd name="connsiteY1" fmla="*/ 464289 h 5226565"/>
              <a:gd name="connsiteX2" fmla="*/ 5216768 w 7179830"/>
              <a:gd name="connsiteY2" fmla="*/ 463394 h 5226565"/>
              <a:gd name="connsiteX3" fmla="*/ 5217841 w 7179830"/>
              <a:gd name="connsiteY3" fmla="*/ 464824 h 5226565"/>
              <a:gd name="connsiteX4" fmla="*/ 4945201 w 7179830"/>
              <a:gd name="connsiteY4" fmla="*/ 5226565 h 5226565"/>
              <a:gd name="connsiteX5" fmla="*/ 140449 w 7179830"/>
              <a:gd name="connsiteY5" fmla="*/ 2240811 h 5226565"/>
              <a:gd name="connsiteX6" fmla="*/ 232913 w 7179830"/>
              <a:gd name="connsiteY6" fmla="*/ 2052782 h 5226565"/>
              <a:gd name="connsiteX7" fmla="*/ 375714 w 7179830"/>
              <a:gd name="connsiteY7" fmla="*/ 1803205 h 5226565"/>
              <a:gd name="connsiteX8" fmla="*/ 1512756 w 7179830"/>
              <a:gd name="connsiteY8" fmla="*/ 638448 h 5226565"/>
              <a:gd name="connsiteX9" fmla="*/ 2902095 w 7179830"/>
              <a:gd name="connsiteY9" fmla="*/ 120440 h 5226565"/>
              <a:gd name="connsiteX10" fmla="*/ 2848453 w 7179830"/>
              <a:gd name="connsiteY10" fmla="*/ 125626 h 5226565"/>
              <a:gd name="connsiteX11" fmla="*/ 1837830 w 7179830"/>
              <a:gd name="connsiteY11" fmla="*/ 426203 h 5226565"/>
              <a:gd name="connsiteX12" fmla="*/ 214608 w 7179830"/>
              <a:gd name="connsiteY12" fmla="*/ 1882239 h 5226565"/>
              <a:gd name="connsiteX13" fmla="*/ 91317 w 7179830"/>
              <a:gd name="connsiteY13" fmla="*/ 2123701 h 5226565"/>
              <a:gd name="connsiteX14" fmla="*/ 64092 w 7179830"/>
              <a:gd name="connsiteY14" fmla="*/ 2193361 h 5226565"/>
              <a:gd name="connsiteX15" fmla="*/ 0 w 7179830"/>
              <a:gd name="connsiteY15" fmla="*/ 2153533 h 5226565"/>
              <a:gd name="connsiteX16" fmla="*/ 42834 w 7179830"/>
              <a:gd name="connsiteY16" fmla="*/ 2047277 h 5226565"/>
              <a:gd name="connsiteX17" fmla="*/ 923582 w 7179830"/>
              <a:gd name="connsiteY17" fmla="*/ 915600 h 5226565"/>
              <a:gd name="connsiteX18" fmla="*/ 2686989 w 7179830"/>
              <a:gd name="connsiteY18" fmla="*/ 73950 h 5226565"/>
              <a:gd name="connsiteX19" fmla="*/ 3059983 w 7179830"/>
              <a:gd name="connsiteY19" fmla="*/ 20308 h 5226565"/>
              <a:gd name="connsiteX20" fmla="*/ 3454435 w 7179830"/>
              <a:gd name="connsiteY20" fmla="*/ 1176 h 5226565"/>
              <a:gd name="connsiteX21" fmla="*/ 3923806 w 7179830"/>
              <a:gd name="connsiteY21" fmla="*/ 49990 h 5226565"/>
              <a:gd name="connsiteX22" fmla="*/ 5350874 w 7179830"/>
              <a:gd name="connsiteY22" fmla="*/ 426917 h 5226565"/>
              <a:gd name="connsiteX23" fmla="*/ 6607360 w 7179830"/>
              <a:gd name="connsiteY23" fmla="*/ 1075097 h 5226565"/>
              <a:gd name="connsiteX24" fmla="*/ 7110534 w 7179830"/>
              <a:gd name="connsiteY24" fmla="*/ 1541421 h 5226565"/>
              <a:gd name="connsiteX25" fmla="*/ 7179830 w 7179830"/>
              <a:gd name="connsiteY25" fmla="*/ 1630542 h 5226565"/>
              <a:gd name="connsiteX26" fmla="*/ 7136295 w 7179830"/>
              <a:gd name="connsiteY26" fmla="*/ 1700600 h 5226565"/>
              <a:gd name="connsiteX27" fmla="*/ 7131140 w 7179830"/>
              <a:gd name="connsiteY27" fmla="*/ 1693045 h 5226565"/>
              <a:gd name="connsiteX28" fmla="*/ 6577499 w 7179830"/>
              <a:gd name="connsiteY28" fmla="*/ 1148230 h 5226565"/>
              <a:gd name="connsiteX29" fmla="*/ 5494816 w 7179830"/>
              <a:gd name="connsiteY29" fmla="*/ 563527 h 5226565"/>
              <a:gd name="connsiteX30" fmla="*/ 5366967 w 7179830"/>
              <a:gd name="connsiteY30" fmla="*/ 514176 h 5226565"/>
              <a:gd name="connsiteX31" fmla="*/ 5244661 w 7179830"/>
              <a:gd name="connsiteY31" fmla="*/ 470725 h 5226565"/>
              <a:gd name="connsiteX32" fmla="*/ 5904822 w 7179830"/>
              <a:gd name="connsiteY32" fmla="*/ 815468 h 5226565"/>
              <a:gd name="connsiteX33" fmla="*/ 7015222 w 7179830"/>
              <a:gd name="connsiteY33" fmla="*/ 1815185 h 5226565"/>
              <a:gd name="connsiteX34" fmla="*/ 7040454 w 7179830"/>
              <a:gd name="connsiteY34" fmla="*/ 1854830 h 522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79830" h="5226565">
                <a:moveTo>
                  <a:pt x="5217841" y="464824"/>
                </a:moveTo>
                <a:lnTo>
                  <a:pt x="5222490" y="464289"/>
                </a:lnTo>
                <a:lnTo>
                  <a:pt x="5216768" y="463394"/>
                </a:lnTo>
                <a:cubicBezTo>
                  <a:pt x="5216768" y="463394"/>
                  <a:pt x="5216768" y="464646"/>
                  <a:pt x="5217841" y="464824"/>
                </a:cubicBezTo>
                <a:close/>
                <a:moveTo>
                  <a:pt x="4945201" y="5226565"/>
                </a:moveTo>
                <a:lnTo>
                  <a:pt x="140449" y="2240811"/>
                </a:lnTo>
                <a:lnTo>
                  <a:pt x="232913" y="2052782"/>
                </a:lnTo>
                <a:cubicBezTo>
                  <a:pt x="277693" y="1968290"/>
                  <a:pt x="325201" y="1885054"/>
                  <a:pt x="375714" y="1803205"/>
                </a:cubicBezTo>
                <a:cubicBezTo>
                  <a:pt x="667528" y="1329721"/>
                  <a:pt x="1039629" y="935091"/>
                  <a:pt x="1512756" y="638448"/>
                </a:cubicBezTo>
                <a:cubicBezTo>
                  <a:pt x="1939392" y="370950"/>
                  <a:pt x="2405724" y="210560"/>
                  <a:pt x="2902095" y="120440"/>
                </a:cubicBezTo>
                <a:cubicBezTo>
                  <a:pt x="2884054" y="118134"/>
                  <a:pt x="2865727" y="119904"/>
                  <a:pt x="2848453" y="125626"/>
                </a:cubicBezTo>
                <a:cubicBezTo>
                  <a:pt x="2498704" y="175943"/>
                  <a:pt x="2158217" y="277201"/>
                  <a:pt x="1837830" y="426203"/>
                </a:cubicBezTo>
                <a:cubicBezTo>
                  <a:pt x="1147094" y="744660"/>
                  <a:pt x="593502" y="1217071"/>
                  <a:pt x="214608" y="1882239"/>
                </a:cubicBezTo>
                <a:cubicBezTo>
                  <a:pt x="169441" y="1960776"/>
                  <a:pt x="128308" y="2041369"/>
                  <a:pt x="91317" y="2123701"/>
                </a:cubicBezTo>
                <a:lnTo>
                  <a:pt x="64092" y="2193361"/>
                </a:lnTo>
                <a:lnTo>
                  <a:pt x="0" y="2153533"/>
                </a:lnTo>
                <a:lnTo>
                  <a:pt x="42834" y="2047277"/>
                </a:lnTo>
                <a:cubicBezTo>
                  <a:pt x="241792" y="1615775"/>
                  <a:pt x="541268" y="1241591"/>
                  <a:pt x="923582" y="915600"/>
                </a:cubicBezTo>
                <a:cubicBezTo>
                  <a:pt x="1435331" y="478415"/>
                  <a:pt x="2028081" y="205375"/>
                  <a:pt x="2686989" y="73950"/>
                </a:cubicBezTo>
                <a:cubicBezTo>
                  <a:pt x="2810367" y="49274"/>
                  <a:pt x="2934818" y="32466"/>
                  <a:pt x="3059983" y="20308"/>
                </a:cubicBezTo>
                <a:cubicBezTo>
                  <a:pt x="3185149" y="8148"/>
                  <a:pt x="3308706" y="2963"/>
                  <a:pt x="3454435" y="1176"/>
                </a:cubicBezTo>
                <a:cubicBezTo>
                  <a:pt x="3599805" y="-5977"/>
                  <a:pt x="3761985" y="20665"/>
                  <a:pt x="3923806" y="49990"/>
                </a:cubicBezTo>
                <a:cubicBezTo>
                  <a:pt x="4409449" y="137964"/>
                  <a:pt x="4886867" y="257228"/>
                  <a:pt x="5350874" y="426917"/>
                </a:cubicBezTo>
                <a:cubicBezTo>
                  <a:pt x="5797001" y="589991"/>
                  <a:pt x="6223101" y="792223"/>
                  <a:pt x="6607360" y="1075097"/>
                </a:cubicBezTo>
                <a:cubicBezTo>
                  <a:pt x="6794438" y="1212779"/>
                  <a:pt x="6965102" y="1365689"/>
                  <a:pt x="7110534" y="1541421"/>
                </a:cubicBezTo>
                <a:lnTo>
                  <a:pt x="7179830" y="1630542"/>
                </a:lnTo>
                <a:lnTo>
                  <a:pt x="7136295" y="1700600"/>
                </a:lnTo>
                <a:lnTo>
                  <a:pt x="7131140" y="1693045"/>
                </a:lnTo>
                <a:cubicBezTo>
                  <a:pt x="6977874" y="1483026"/>
                  <a:pt x="6788448" y="1305671"/>
                  <a:pt x="6577499" y="1148230"/>
                </a:cubicBezTo>
                <a:cubicBezTo>
                  <a:pt x="6245452" y="900401"/>
                  <a:pt x="5878538" y="716408"/>
                  <a:pt x="5494816" y="563527"/>
                </a:cubicBezTo>
                <a:cubicBezTo>
                  <a:pt x="5452491" y="546487"/>
                  <a:pt x="5409881" y="530036"/>
                  <a:pt x="5366967" y="514176"/>
                </a:cubicBezTo>
                <a:cubicBezTo>
                  <a:pt x="5326377" y="499156"/>
                  <a:pt x="5285430" y="485210"/>
                  <a:pt x="5244661" y="470725"/>
                </a:cubicBezTo>
                <a:cubicBezTo>
                  <a:pt x="5471517" y="572127"/>
                  <a:pt x="5691970" y="687263"/>
                  <a:pt x="5904822" y="815468"/>
                </a:cubicBezTo>
                <a:cubicBezTo>
                  <a:pt x="6336645" y="1080104"/>
                  <a:pt x="6718758" y="1400351"/>
                  <a:pt x="7015222" y="1815185"/>
                </a:cubicBezTo>
                <a:lnTo>
                  <a:pt x="7040454" y="1854830"/>
                </a:lnTo>
                <a:close/>
              </a:path>
            </a:pathLst>
          </a:custGeom>
          <a:solidFill>
            <a:schemeClr val="accent2"/>
          </a:solidFill>
          <a:ln w="1270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A517776B-7543-42CA-9C56-CA54CCA2F8AC}"/>
              </a:ext>
            </a:extLst>
          </p:cNvPr>
          <p:cNvSpPr>
            <a:spLocks noGrp="1"/>
          </p:cNvSpPr>
          <p:nvPr>
            <p:ph type="title"/>
          </p:nvPr>
        </p:nvSpPr>
        <p:spPr>
          <a:xfrm>
            <a:off x="841246" y="673770"/>
            <a:ext cx="3644489" cy="2414488"/>
          </a:xfrm>
        </p:spPr>
        <p:txBody>
          <a:bodyPr anchor="t">
            <a:normAutofit/>
          </a:bodyPr>
          <a:lstStyle/>
          <a:p>
            <a:r>
              <a:rPr lang="en-GB" sz="5400">
                <a:solidFill>
                  <a:srgbClr val="FFFFFF"/>
                </a:solidFill>
              </a:rPr>
              <a:t>TC Sourcebook</a:t>
            </a:r>
          </a:p>
        </p:txBody>
      </p:sp>
      <p:sp>
        <p:nvSpPr>
          <p:cNvPr id="3" name="Content Placeholder 2">
            <a:extLst>
              <a:ext uri="{FF2B5EF4-FFF2-40B4-BE49-F238E27FC236}">
                <a16:creationId xmlns:a16="http://schemas.microsoft.com/office/drawing/2014/main" id="{DF3BA0A1-9498-3302-DCA0-DC473587F83C}"/>
              </a:ext>
            </a:extLst>
          </p:cNvPr>
          <p:cNvSpPr>
            <a:spLocks noGrp="1"/>
          </p:cNvSpPr>
          <p:nvPr>
            <p:ph idx="1"/>
          </p:nvPr>
        </p:nvSpPr>
        <p:spPr>
          <a:xfrm>
            <a:off x="6095999" y="882315"/>
            <a:ext cx="5254754" cy="5294647"/>
          </a:xfrm>
        </p:spPr>
        <p:txBody>
          <a:bodyPr>
            <a:normAutofit/>
          </a:bodyPr>
          <a:lstStyle/>
          <a:p>
            <a:r>
              <a:rPr lang="en-GB" sz="2000"/>
              <a:t>A firm must not allow an employee to carry on an activity in TC Appendix 1 without appropriate supervision.</a:t>
            </a:r>
          </a:p>
          <a:p>
            <a:r>
              <a:rPr lang="en-GB" sz="2000"/>
              <a:t> Firms should ensure that employees are appropriately supervised at all times. It is expected that the level and intensity of that supervision will be significantly greater in the period before the firm has assessed the employee as competent, than after. A firm should therefore have clear criteria and procedures relating to the specific point at which the employee is assessed as competent in order to be able to demonstrate when and why a reduced level of supervision may be considered appropriate. At all stages firms should consider the level of relevant experience of an employee when determining the level of supervision required.</a:t>
            </a:r>
          </a:p>
        </p:txBody>
      </p:sp>
    </p:spTree>
    <p:extLst>
      <p:ext uri="{BB962C8B-B14F-4D97-AF65-F5344CB8AC3E}">
        <p14:creationId xmlns:p14="http://schemas.microsoft.com/office/powerpoint/2010/main" val="13318831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D45D1-8C26-308D-C7AD-188B70626700}"/>
              </a:ext>
            </a:extLst>
          </p:cNvPr>
          <p:cNvSpPr>
            <a:spLocks noGrp="1"/>
          </p:cNvSpPr>
          <p:nvPr>
            <p:ph type="title"/>
          </p:nvPr>
        </p:nvSpPr>
        <p:spPr/>
        <p:txBody>
          <a:bodyPr/>
          <a:lstStyle/>
          <a:p>
            <a:r>
              <a:rPr lang="en-GB" dirty="0"/>
              <a:t>KPI Outcomes</a:t>
            </a:r>
          </a:p>
        </p:txBody>
      </p:sp>
      <p:sp>
        <p:nvSpPr>
          <p:cNvPr id="3" name="Content Placeholder 2">
            <a:extLst>
              <a:ext uri="{FF2B5EF4-FFF2-40B4-BE49-F238E27FC236}">
                <a16:creationId xmlns:a16="http://schemas.microsoft.com/office/drawing/2014/main" id="{F7096D21-CBA9-31E9-F467-1C9C91F02A67}"/>
              </a:ext>
            </a:extLst>
          </p:cNvPr>
          <p:cNvSpPr>
            <a:spLocks noGrp="1"/>
          </p:cNvSpPr>
          <p:nvPr>
            <p:ph idx="1"/>
          </p:nvPr>
        </p:nvSpPr>
        <p:spPr/>
        <p:txBody>
          <a:bodyPr>
            <a:noAutofit/>
          </a:bodyPr>
          <a:lstStyle/>
          <a:p>
            <a:pPr marL="0" indent="0" algn="l">
              <a:buNone/>
            </a:pPr>
            <a:r>
              <a:rPr lang="en-GB" sz="2000" b="1" i="0" u="none" strike="noStrike" baseline="0" dirty="0">
                <a:solidFill>
                  <a:srgbClr val="0040FB"/>
                </a:solidFill>
                <a:latin typeface="Arial-BoldMT"/>
              </a:rPr>
              <a:t>Outcome Standards</a:t>
            </a:r>
          </a:p>
          <a:p>
            <a:pPr algn="l"/>
            <a:r>
              <a:rPr lang="en-GB" sz="1600" b="0" i="0" u="none" strike="noStrike" baseline="0" dirty="0">
                <a:solidFill>
                  <a:srgbClr val="000000"/>
                </a:solidFill>
                <a:latin typeface="ArialMT"/>
              </a:rPr>
              <a:t>Performance measures at an overall business level are defined by the Senior Managers</a:t>
            </a:r>
          </a:p>
          <a:p>
            <a:pPr algn="l"/>
            <a:r>
              <a:rPr lang="en-GB" sz="1600" b="0" i="0" u="none" strike="noStrike" baseline="0" dirty="0">
                <a:solidFill>
                  <a:srgbClr val="000000"/>
                </a:solidFill>
                <a:latin typeface="ArialMT"/>
              </a:rPr>
              <a:t>KPIs are framed to drive the desired quality and standards as well as the quantity performance measures</a:t>
            </a:r>
          </a:p>
          <a:p>
            <a:pPr algn="l"/>
            <a:r>
              <a:rPr lang="en-GB" sz="1600" b="0" i="0" u="none" strike="noStrike" baseline="0" dirty="0">
                <a:solidFill>
                  <a:srgbClr val="000000"/>
                </a:solidFill>
                <a:latin typeface="ArialMT"/>
              </a:rPr>
              <a:t>Measures specific to the expected customer outcomes form part of the KPI framework</a:t>
            </a:r>
          </a:p>
          <a:p>
            <a:pPr algn="l"/>
            <a:r>
              <a:rPr lang="en-GB" sz="1600" b="0" i="0" u="none" strike="noStrike" baseline="0" dirty="0">
                <a:solidFill>
                  <a:srgbClr val="000000"/>
                </a:solidFill>
                <a:latin typeface="ArialMT"/>
              </a:rPr>
              <a:t>Individuals’ KPIs are appropriate to their role </a:t>
            </a:r>
          </a:p>
          <a:p>
            <a:pPr algn="l"/>
            <a:r>
              <a:rPr lang="en-GB" sz="1600" b="0" i="0" u="none" strike="noStrike" baseline="0" dirty="0">
                <a:solidFill>
                  <a:srgbClr val="000000"/>
                </a:solidFill>
                <a:latin typeface="ArialMT"/>
              </a:rPr>
              <a:t>Guidance is provided from Senior Managers on how they measure achievement of KPIs and this is adopted consistently at all levels</a:t>
            </a:r>
          </a:p>
          <a:p>
            <a:pPr algn="l"/>
            <a:r>
              <a:rPr lang="en-GB" sz="1600" b="0" i="0" u="none" strike="noStrike" baseline="0" dirty="0">
                <a:solidFill>
                  <a:srgbClr val="000000"/>
                </a:solidFill>
                <a:latin typeface="ArialMT"/>
              </a:rPr>
              <a:t>Reviewing and reporting against KPIs is sufficiently frequent to be effective in measuring and monitoring performance</a:t>
            </a:r>
          </a:p>
          <a:p>
            <a:pPr algn="l"/>
            <a:r>
              <a:rPr lang="en-GB" sz="1600" b="0" i="0" u="none" strike="noStrike" baseline="0" dirty="0">
                <a:solidFill>
                  <a:srgbClr val="000000"/>
                </a:solidFill>
                <a:latin typeface="ArialMT"/>
              </a:rPr>
              <a:t>The KPI report always triggers the appropriate supervisor action or response to negative trends or failure in any area</a:t>
            </a:r>
          </a:p>
          <a:p>
            <a:pPr algn="l"/>
            <a:r>
              <a:rPr lang="en-GB" sz="1600" b="0" i="0" u="none" strike="noStrike" baseline="0" dirty="0">
                <a:solidFill>
                  <a:srgbClr val="000000"/>
                </a:solidFill>
                <a:latin typeface="ArialMT"/>
              </a:rPr>
              <a:t>Individual performance is reviewed with the role holder against the KPI data held and further coaching, training or assessment is agreed as appropriate to the findings</a:t>
            </a:r>
          </a:p>
          <a:p>
            <a:pPr algn="l"/>
            <a:r>
              <a:rPr lang="en-GB" sz="1600" b="0" i="0" u="none" strike="noStrike" baseline="0" dirty="0">
                <a:solidFill>
                  <a:srgbClr val="000000"/>
                </a:solidFill>
                <a:latin typeface="ArialMT"/>
              </a:rPr>
              <a:t>Timely follow up takes place to ensure the actions are carried out effectively and produce the required outcome.</a:t>
            </a:r>
            <a:endParaRPr lang="en-GB" sz="1600" dirty="0"/>
          </a:p>
        </p:txBody>
      </p:sp>
    </p:spTree>
    <p:extLst>
      <p:ext uri="{BB962C8B-B14F-4D97-AF65-F5344CB8AC3E}">
        <p14:creationId xmlns:p14="http://schemas.microsoft.com/office/powerpoint/2010/main" val="314559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E1452-47DD-FD94-01BE-9106FB9A73D9}"/>
              </a:ext>
            </a:extLst>
          </p:cNvPr>
          <p:cNvSpPr>
            <a:spLocks noGrp="1"/>
          </p:cNvSpPr>
          <p:nvPr>
            <p:ph type="title"/>
          </p:nvPr>
        </p:nvSpPr>
        <p:spPr>
          <a:xfrm>
            <a:off x="513736" y="296299"/>
            <a:ext cx="10515600" cy="1325563"/>
          </a:xfrm>
        </p:spPr>
        <p:txBody>
          <a:bodyPr/>
          <a:lstStyle/>
          <a:p>
            <a:r>
              <a:rPr lang="en-GB" dirty="0"/>
              <a:t>KPI Guidance</a:t>
            </a:r>
          </a:p>
        </p:txBody>
      </p:sp>
      <p:sp>
        <p:nvSpPr>
          <p:cNvPr id="3" name="Content Placeholder 2">
            <a:extLst>
              <a:ext uri="{FF2B5EF4-FFF2-40B4-BE49-F238E27FC236}">
                <a16:creationId xmlns:a16="http://schemas.microsoft.com/office/drawing/2014/main" id="{B385E4D7-B739-C399-68EC-9983BE07C47D}"/>
              </a:ext>
            </a:extLst>
          </p:cNvPr>
          <p:cNvSpPr>
            <a:spLocks noGrp="1"/>
          </p:cNvSpPr>
          <p:nvPr>
            <p:ph idx="1"/>
          </p:nvPr>
        </p:nvSpPr>
        <p:spPr>
          <a:xfrm>
            <a:off x="275303" y="1356852"/>
            <a:ext cx="11651226" cy="4820111"/>
          </a:xfrm>
        </p:spPr>
        <p:txBody>
          <a:bodyPr>
            <a:noAutofit/>
          </a:bodyPr>
          <a:lstStyle/>
          <a:p>
            <a:pPr algn="l"/>
            <a:r>
              <a:rPr lang="en-GB" sz="1400" b="0" i="0" u="none" strike="noStrike" baseline="0" dirty="0">
                <a:solidFill>
                  <a:srgbClr val="000000"/>
                </a:solidFill>
                <a:latin typeface="ArialMT"/>
              </a:rPr>
              <a:t>How are the firm’s Key Performance Indicators (KPIs) decided? KPIs should be shaped to reflect the customer and business outcomes to be achieved by the team, function or business. The KPIs should support fully the TCF outcomes and help to embed the expected behaviours towards customers in the business. For small businesses this may be set out in the business plan if this includes the appropriate targets and measures.</a:t>
            </a:r>
          </a:p>
          <a:p>
            <a:pPr algn="l"/>
            <a:r>
              <a:rPr lang="en-GB" sz="1400" b="0" i="0" u="none" strike="noStrike" baseline="0" dirty="0">
                <a:solidFill>
                  <a:srgbClr val="000000"/>
                </a:solidFill>
                <a:latin typeface="ArialMT"/>
              </a:rPr>
              <a:t>Does the firm apply any differentiating KPIs relative to specific roles? For roles which carry a higher risk there should be additional detailed and comprehensive KPIs applied. It should be clear from the job or role profile what the scope of the role includes and the risks associated with it.</a:t>
            </a:r>
          </a:p>
          <a:p>
            <a:pPr algn="l">
              <a:spcBef>
                <a:spcPts val="0"/>
              </a:spcBef>
            </a:pPr>
            <a:r>
              <a:rPr lang="en-GB" sz="1400" b="0" i="0" u="none" strike="noStrike" baseline="0" dirty="0">
                <a:solidFill>
                  <a:srgbClr val="000000"/>
                </a:solidFill>
                <a:latin typeface="ArialMT"/>
              </a:rPr>
              <a:t>Examples of high risk roles would include derivatives traders, deal makers, and pension transfer specialists.</a:t>
            </a:r>
          </a:p>
          <a:p>
            <a:pPr marL="0" indent="0" algn="l">
              <a:spcBef>
                <a:spcPts val="0"/>
              </a:spcBef>
              <a:buNone/>
            </a:pPr>
            <a:endParaRPr lang="en-GB" sz="1400" b="0" i="0" u="none" strike="noStrike" baseline="0" dirty="0">
              <a:solidFill>
                <a:srgbClr val="000000"/>
              </a:solidFill>
              <a:latin typeface="ArialMT"/>
            </a:endParaRPr>
          </a:p>
          <a:p>
            <a:pPr algn="l">
              <a:spcBef>
                <a:spcPts val="0"/>
              </a:spcBef>
            </a:pPr>
            <a:r>
              <a:rPr lang="en-GB" sz="1400" b="0" i="0" u="none" strike="noStrike" baseline="0" dirty="0">
                <a:solidFill>
                  <a:srgbClr val="000000"/>
                </a:solidFill>
                <a:latin typeface="ArialMT"/>
              </a:rPr>
              <a:t>For retail advice roles KPIs would normally include:</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Product and business mix</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Product provider mix/bias (independent or</a:t>
            </a:r>
          </a:p>
          <a:p>
            <a:pPr algn="l">
              <a:spcBef>
                <a:spcPts val="0"/>
              </a:spcBef>
            </a:pPr>
            <a:r>
              <a:rPr lang="en-GB" sz="1400" b="0" i="0" u="none" strike="noStrike" baseline="0" dirty="0">
                <a:solidFill>
                  <a:srgbClr val="000000"/>
                </a:solidFill>
                <a:latin typeface="ArialMT"/>
              </a:rPr>
              <a:t>multi tie firms)</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Persistency and cancellations</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Complaints</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Regulatory standards</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File checks/reject rates</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Activity levels</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Sales performance</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Fact find completions and conversion rates</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Execution only sales</a:t>
            </a:r>
          </a:p>
          <a:p>
            <a:pPr algn="l">
              <a:spcBef>
                <a:spcPts val="0"/>
              </a:spcBef>
            </a:pPr>
            <a:r>
              <a:rPr lang="en-GB" sz="1400" b="0" i="0" u="none" strike="noStrike" baseline="0" dirty="0">
                <a:solidFill>
                  <a:srgbClr val="0040FB"/>
                </a:solidFill>
                <a:latin typeface="ArialMT"/>
              </a:rPr>
              <a:t>– </a:t>
            </a:r>
            <a:r>
              <a:rPr lang="en-GB" sz="1400" b="0" i="0" u="none" strike="noStrike" baseline="0" dirty="0">
                <a:solidFill>
                  <a:srgbClr val="000000"/>
                </a:solidFill>
                <a:latin typeface="ArialMT"/>
              </a:rPr>
              <a:t>Results from customer surveys, feedback</a:t>
            </a:r>
          </a:p>
          <a:p>
            <a:pPr algn="l">
              <a:spcBef>
                <a:spcPts val="0"/>
              </a:spcBef>
            </a:pPr>
            <a:r>
              <a:rPr lang="en-GB" sz="1400" b="0" i="0" u="none" strike="noStrike" baseline="0" dirty="0">
                <a:solidFill>
                  <a:srgbClr val="000000"/>
                </a:solidFill>
                <a:latin typeface="ArialMT"/>
              </a:rPr>
              <a:t>and mystery shopping outputs</a:t>
            </a:r>
          </a:p>
          <a:p>
            <a:pPr algn="l"/>
            <a:r>
              <a:rPr lang="en-GB" sz="1400" b="0" i="0" u="none" strike="noStrike" baseline="0" dirty="0">
                <a:solidFill>
                  <a:srgbClr val="000000"/>
                </a:solidFill>
                <a:latin typeface="ArialMT"/>
              </a:rPr>
              <a:t>Reporting should use the most appropriate format. This could be a traffic light review (RAG status) or specifically detail performance against each measure.</a:t>
            </a:r>
            <a:endParaRPr lang="en-GB" sz="1400" dirty="0"/>
          </a:p>
        </p:txBody>
      </p:sp>
    </p:spTree>
    <p:extLst>
      <p:ext uri="{BB962C8B-B14F-4D97-AF65-F5344CB8AC3E}">
        <p14:creationId xmlns:p14="http://schemas.microsoft.com/office/powerpoint/2010/main" val="2135183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9AB0C10-1DA2-E983-2C81-2FAE5F08B8B7}"/>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kern="1200">
                <a:solidFill>
                  <a:schemeClr val="tx1"/>
                </a:solidFill>
                <a:latin typeface="+mj-lt"/>
                <a:ea typeface="+mj-ea"/>
                <a:cs typeface="+mj-cs"/>
              </a:rPr>
              <a:t>Back to the FCA – Management Information</a:t>
            </a:r>
          </a:p>
        </p:txBody>
      </p:sp>
      <p:pic>
        <p:nvPicPr>
          <p:cNvPr id="5" name="Content Placeholder 4" descr="A picture containing text, compact disk&#10;&#10;Description automatically generated">
            <a:extLst>
              <a:ext uri="{FF2B5EF4-FFF2-40B4-BE49-F238E27FC236}">
                <a16:creationId xmlns:a16="http://schemas.microsoft.com/office/drawing/2014/main" id="{FF839428-A7D2-AD4A-A725-A34131CE43D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00825" y="578738"/>
            <a:ext cx="3898501" cy="5670549"/>
          </a:xfrm>
          <a:prstGeom prst="rect">
            <a:avLst/>
          </a:prstGeom>
        </p:spPr>
      </p:pic>
    </p:spTree>
    <p:extLst>
      <p:ext uri="{BB962C8B-B14F-4D97-AF65-F5344CB8AC3E}">
        <p14:creationId xmlns:p14="http://schemas.microsoft.com/office/powerpoint/2010/main" val="13771955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6926-2085-4A1B-419A-700F68374311}"/>
              </a:ext>
            </a:extLst>
          </p:cNvPr>
          <p:cNvSpPr>
            <a:spLocks noGrp="1"/>
          </p:cNvSpPr>
          <p:nvPr>
            <p:ph type="title"/>
          </p:nvPr>
        </p:nvSpPr>
        <p:spPr>
          <a:xfrm>
            <a:off x="4965430" y="629268"/>
            <a:ext cx="6586491" cy="1286160"/>
          </a:xfrm>
        </p:spPr>
        <p:txBody>
          <a:bodyPr anchor="b">
            <a:normAutofit/>
          </a:bodyPr>
          <a:lstStyle/>
          <a:p>
            <a:r>
              <a:rPr lang="en-GB" dirty="0"/>
              <a:t>FCA Guidance States</a:t>
            </a:r>
          </a:p>
        </p:txBody>
      </p:sp>
      <p:sp>
        <p:nvSpPr>
          <p:cNvPr id="3" name="Content Placeholder 2">
            <a:extLst>
              <a:ext uri="{FF2B5EF4-FFF2-40B4-BE49-F238E27FC236}">
                <a16:creationId xmlns:a16="http://schemas.microsoft.com/office/drawing/2014/main" id="{1549C37E-489B-938D-6FDB-A8FE64678B2E}"/>
              </a:ext>
            </a:extLst>
          </p:cNvPr>
          <p:cNvSpPr>
            <a:spLocks noGrp="1"/>
          </p:cNvSpPr>
          <p:nvPr>
            <p:ph idx="1"/>
          </p:nvPr>
        </p:nvSpPr>
        <p:spPr>
          <a:xfrm>
            <a:off x="4965431" y="2438400"/>
            <a:ext cx="6586489" cy="3785419"/>
          </a:xfrm>
        </p:spPr>
        <p:txBody>
          <a:bodyPr>
            <a:normAutofit/>
          </a:bodyPr>
          <a:lstStyle/>
          <a:p>
            <a:pPr marL="0" indent="0">
              <a:buNone/>
            </a:pPr>
            <a:r>
              <a:rPr lang="en-GB" sz="1700"/>
              <a:t>Using TCF MI should include the following five steps, so that the MI is:</a:t>
            </a:r>
          </a:p>
          <a:p>
            <a:pPr marL="0" indent="0">
              <a:buNone/>
            </a:pPr>
            <a:r>
              <a:rPr lang="en-GB" sz="1700"/>
              <a:t>• </a:t>
            </a:r>
            <a:r>
              <a:rPr lang="en-GB" sz="1700" b="1"/>
              <a:t>seen</a:t>
            </a:r>
            <a:r>
              <a:rPr lang="en-GB" sz="1700"/>
              <a:t> – an appropriate level of management receives, understands and reviews the MI; </a:t>
            </a:r>
          </a:p>
          <a:p>
            <a:pPr marL="0" indent="0">
              <a:buNone/>
            </a:pPr>
            <a:r>
              <a:rPr lang="en-GB" sz="1700"/>
              <a:t>• </a:t>
            </a:r>
            <a:r>
              <a:rPr lang="en-GB" sz="1700" b="1"/>
              <a:t>challenged</a:t>
            </a:r>
            <a:r>
              <a:rPr lang="en-GB" sz="1700"/>
              <a:t> – anomalous or unexpected results are challenged; </a:t>
            </a:r>
          </a:p>
          <a:p>
            <a:pPr marL="0" indent="0">
              <a:buNone/>
            </a:pPr>
            <a:r>
              <a:rPr lang="en-GB" sz="1700"/>
              <a:t>•</a:t>
            </a:r>
            <a:r>
              <a:rPr lang="en-GB" sz="1700" b="1"/>
              <a:t>analysed and monitored </a:t>
            </a:r>
            <a:r>
              <a:rPr lang="en-GB" sz="1700"/>
              <a:t>– the right messages and conclusions are drawn from the data; </a:t>
            </a:r>
          </a:p>
          <a:p>
            <a:pPr marL="0" indent="0">
              <a:buNone/>
            </a:pPr>
            <a:r>
              <a:rPr lang="en-GB" sz="1700"/>
              <a:t>• </a:t>
            </a:r>
            <a:r>
              <a:rPr lang="en-GB" sz="1700" b="1"/>
              <a:t>acted on </a:t>
            </a:r>
            <a:r>
              <a:rPr lang="en-GB" sz="1700"/>
              <a:t>– where appropriate, actions are taken to remedy the situation, to investigate further and to follow up on those actions; and </a:t>
            </a:r>
          </a:p>
          <a:p>
            <a:pPr marL="0" indent="0">
              <a:buNone/>
            </a:pPr>
            <a:r>
              <a:rPr lang="en-GB" sz="1700"/>
              <a:t>• </a:t>
            </a:r>
            <a:r>
              <a:rPr lang="en-GB" sz="1700" b="1"/>
              <a:t>recorded</a:t>
            </a:r>
            <a:r>
              <a:rPr lang="en-GB" sz="1700"/>
              <a:t> – records are made of what is done and information is subsequently gathered to enable the success of those actions to be assessed.</a:t>
            </a:r>
          </a:p>
        </p:txBody>
      </p:sp>
      <p:pic>
        <p:nvPicPr>
          <p:cNvPr id="5" name="Picture 4" descr="Graph on document with pen">
            <a:extLst>
              <a:ext uri="{FF2B5EF4-FFF2-40B4-BE49-F238E27FC236}">
                <a16:creationId xmlns:a16="http://schemas.microsoft.com/office/drawing/2014/main" id="{4A34C7AF-3781-6952-B825-7029027110E8}"/>
              </a:ext>
            </a:extLst>
          </p:cNvPr>
          <p:cNvPicPr>
            <a:picLocks noChangeAspect="1"/>
          </p:cNvPicPr>
          <p:nvPr/>
        </p:nvPicPr>
        <p:blipFill rotWithShape="1">
          <a:blip r:embed="rId2"/>
          <a:srcRect l="34302" r="20579" b="-1"/>
          <a:stretch/>
        </p:blipFill>
        <p:spPr>
          <a:xfrm>
            <a:off x="20" y="10"/>
            <a:ext cx="4635571" cy="6857990"/>
          </a:xfrm>
          <a:prstGeom prst="rect">
            <a:avLst/>
          </a:prstGeom>
          <a:effectLst/>
        </p:spPr>
      </p:pic>
      <p:cxnSp>
        <p:nvCxnSpPr>
          <p:cNvPr id="9" name="Straight Connector 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4C81B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4340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1FF1D-F9ED-99AD-0865-45F2FB27F7BF}"/>
              </a:ext>
            </a:extLst>
          </p:cNvPr>
          <p:cNvSpPr>
            <a:spLocks noGrp="1"/>
          </p:cNvSpPr>
          <p:nvPr>
            <p:ph type="title"/>
          </p:nvPr>
        </p:nvSpPr>
        <p:spPr/>
        <p:txBody>
          <a:bodyPr/>
          <a:lstStyle/>
          <a:p>
            <a:r>
              <a:rPr lang="en-GB" dirty="0"/>
              <a:t>Main People Risks	</a:t>
            </a:r>
          </a:p>
        </p:txBody>
      </p:sp>
      <p:sp>
        <p:nvSpPr>
          <p:cNvPr id="3" name="Content Placeholder 2">
            <a:extLst>
              <a:ext uri="{FF2B5EF4-FFF2-40B4-BE49-F238E27FC236}">
                <a16:creationId xmlns:a16="http://schemas.microsoft.com/office/drawing/2014/main" id="{BA78E37F-F0BF-E05D-47B7-CFCF526152D7}"/>
              </a:ext>
            </a:extLst>
          </p:cNvPr>
          <p:cNvSpPr>
            <a:spLocks noGrp="1"/>
          </p:cNvSpPr>
          <p:nvPr>
            <p:ph idx="1"/>
          </p:nvPr>
        </p:nvSpPr>
        <p:spPr/>
        <p:txBody>
          <a:bodyPr/>
          <a:lstStyle/>
          <a:p>
            <a:r>
              <a:rPr lang="en-GB" dirty="0"/>
              <a:t>People only perform when observed</a:t>
            </a:r>
          </a:p>
          <a:p>
            <a:r>
              <a:rPr lang="en-GB" b="1" dirty="0"/>
              <a:t>Poor Analysis or no analysis undertaken</a:t>
            </a:r>
          </a:p>
          <a:p>
            <a:r>
              <a:rPr lang="en-GB" dirty="0"/>
              <a:t>Vested interest in the outcome</a:t>
            </a:r>
          </a:p>
          <a:p>
            <a:r>
              <a:rPr lang="en-GB" dirty="0"/>
              <a:t>Resistance to change</a:t>
            </a:r>
          </a:p>
          <a:p>
            <a:r>
              <a:rPr lang="en-GB" dirty="0"/>
              <a:t>Managers pay lip service</a:t>
            </a:r>
          </a:p>
          <a:p>
            <a:r>
              <a:rPr lang="en-GB" dirty="0"/>
              <a:t>People don’t know what they are doing</a:t>
            </a:r>
          </a:p>
        </p:txBody>
      </p:sp>
    </p:spTree>
    <p:extLst>
      <p:ext uri="{BB962C8B-B14F-4D97-AF65-F5344CB8AC3E}">
        <p14:creationId xmlns:p14="http://schemas.microsoft.com/office/powerpoint/2010/main" val="29956854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24741" y="620392"/>
            <a:ext cx="3808268" cy="5504688"/>
          </a:xfrm>
        </p:spPr>
        <p:txBody>
          <a:bodyPr>
            <a:normAutofit/>
          </a:bodyPr>
          <a:lstStyle/>
          <a:p>
            <a:pPr eaLnBrk="1" hangingPunct="1">
              <a:defRPr/>
            </a:pPr>
            <a:r>
              <a:rPr lang="en-GB" sz="6000"/>
              <a:t>People Risks </a:t>
            </a:r>
          </a:p>
        </p:txBody>
      </p:sp>
      <p:sp>
        <p:nvSpPr>
          <p:cNvPr id="32778" name="Rectangle 32777">
            <a:extLst>
              <a:ext uri="{FF2B5EF4-FFF2-40B4-BE49-F238E27FC236}">
                <a16:creationId xmlns:a16="http://schemas.microsoft.com/office/drawing/2014/main" id="{5D84EFE8-C53A-44C4-B289-D1B42CF690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32938" y="-6032938"/>
            <a:ext cx="126124" cy="12192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100" name="Rectangle 5"/>
          <p:cNvSpPr>
            <a:spLocks noChangeArrowheads="1"/>
          </p:cNvSpPr>
          <p:nvPr/>
        </p:nvSpPr>
        <p:spPr bwMode="auto">
          <a:xfrm>
            <a:off x="1524001" y="28823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en-US" altLang="en-US" dirty="0"/>
          </a:p>
        </p:txBody>
      </p:sp>
      <p:graphicFrame>
        <p:nvGraphicFramePr>
          <p:cNvPr id="32773" name="Rectangle 3">
            <a:extLst>
              <a:ext uri="{FF2B5EF4-FFF2-40B4-BE49-F238E27FC236}">
                <a16:creationId xmlns:a16="http://schemas.microsoft.com/office/drawing/2014/main" id="{C5781442-2E44-498D-A0FC-8F6F64FE8E73}"/>
              </a:ext>
            </a:extLst>
          </p:cNvPr>
          <p:cNvGraphicFramePr/>
          <p:nvPr>
            <p:extLst>
              <p:ext uri="{D42A27DB-BD31-4B8C-83A1-F6EECF244321}">
                <p14:modId xmlns:p14="http://schemas.microsoft.com/office/powerpoint/2010/main" val="2640009943"/>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58787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E30D30-4CFE-7223-11A3-5EF29E937B6F}"/>
              </a:ext>
            </a:extLst>
          </p:cNvPr>
          <p:cNvSpPr>
            <a:spLocks noGrp="1"/>
          </p:cNvSpPr>
          <p:nvPr>
            <p:ph type="title"/>
          </p:nvPr>
        </p:nvSpPr>
        <p:spPr>
          <a:xfrm>
            <a:off x="635000" y="640823"/>
            <a:ext cx="3418659" cy="5583148"/>
          </a:xfrm>
        </p:spPr>
        <p:txBody>
          <a:bodyPr anchor="ctr">
            <a:normAutofit/>
          </a:bodyPr>
          <a:lstStyle/>
          <a:p>
            <a:r>
              <a:rPr lang="en-GB" sz="5400"/>
              <a:t>8 Principles can be used too</a:t>
            </a:r>
          </a:p>
        </p:txBody>
      </p:sp>
      <p:sp>
        <p:nvSpPr>
          <p:cNvPr id="14"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Content Placeholder 2">
            <a:extLst>
              <a:ext uri="{FF2B5EF4-FFF2-40B4-BE49-F238E27FC236}">
                <a16:creationId xmlns:a16="http://schemas.microsoft.com/office/drawing/2014/main" id="{7EBB4526-7C66-43C8-FA0F-C6E06C032069}"/>
              </a:ext>
            </a:extLst>
          </p:cNvPr>
          <p:cNvGraphicFramePr>
            <a:graphicFrameLocks noGrp="1"/>
          </p:cNvGraphicFramePr>
          <p:nvPr>
            <p:ph idx="1"/>
            <p:extLst>
              <p:ext uri="{D42A27DB-BD31-4B8C-83A1-F6EECF244321}">
                <p14:modId xmlns:p14="http://schemas.microsoft.com/office/powerpoint/2010/main" val="190261977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43991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509D00-C1EB-F41A-FBF2-DB44B51BCF85}"/>
              </a:ext>
            </a:extLst>
          </p:cNvPr>
          <p:cNvSpPr>
            <a:spLocks noGrp="1"/>
          </p:cNvSpPr>
          <p:nvPr>
            <p:ph type="title"/>
          </p:nvPr>
        </p:nvSpPr>
        <p:spPr>
          <a:xfrm>
            <a:off x="841248" y="548640"/>
            <a:ext cx="3600860" cy="5431536"/>
          </a:xfrm>
        </p:spPr>
        <p:txBody>
          <a:bodyPr>
            <a:normAutofit/>
          </a:bodyPr>
          <a:lstStyle/>
          <a:p>
            <a:r>
              <a:rPr lang="en-GB" sz="5000"/>
              <a:t>8 Competence Principles - Supervision</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3673E7C-C9AF-FB38-E273-333C4FC02E22}"/>
              </a:ext>
            </a:extLst>
          </p:cNvPr>
          <p:cNvSpPr>
            <a:spLocks noGrp="1"/>
          </p:cNvSpPr>
          <p:nvPr>
            <p:ph idx="1"/>
          </p:nvPr>
        </p:nvSpPr>
        <p:spPr>
          <a:xfrm>
            <a:off x="5126418" y="552091"/>
            <a:ext cx="6224335" cy="5431536"/>
          </a:xfrm>
        </p:spPr>
        <p:txBody>
          <a:bodyPr anchor="ctr">
            <a:normAutofit/>
          </a:bodyPr>
          <a:lstStyle/>
          <a:p>
            <a:pPr marL="0" indent="0">
              <a:buNone/>
            </a:pPr>
            <a:r>
              <a:rPr lang="en-GB" sz="1900" b="1" i="0" u="none" strike="noStrike" baseline="0">
                <a:latin typeface="Arial" panose="020B0604020202020204" pitchFamily="34" charset="0"/>
              </a:rPr>
              <a:t>Through effective supervision performance gaps and/or risks are identified and addressed.</a:t>
            </a:r>
          </a:p>
          <a:p>
            <a:r>
              <a:rPr lang="en-GB" sz="1900" b="0" i="0" u="none" strike="noStrike" baseline="0">
                <a:latin typeface="Arial" panose="020B0604020202020204" pitchFamily="34" charset="0"/>
              </a:rPr>
              <a:t>33. The focus of supervision is on the effectiveness of the supervisory invention</a:t>
            </a:r>
          </a:p>
          <a:p>
            <a:r>
              <a:rPr lang="en-GB" sz="1900" b="0" i="0" u="none" strike="noStrike" baseline="0">
                <a:latin typeface="Arial" panose="020B0604020202020204" pitchFamily="34" charset="0"/>
              </a:rPr>
              <a:t>34. Supervisors must be competent to perform their role</a:t>
            </a:r>
          </a:p>
          <a:p>
            <a:r>
              <a:rPr lang="en-GB" sz="1900" b="0" i="0" u="none" strike="noStrike" baseline="0">
                <a:latin typeface="Arial" panose="020B0604020202020204" pitchFamily="34" charset="0"/>
              </a:rPr>
              <a:t>35. Supervision is appropriate to the possible risks identified in achieving the desired outcomes.</a:t>
            </a:r>
          </a:p>
          <a:p>
            <a:r>
              <a:rPr lang="en-GB" sz="1900" b="0" i="0" u="none" strike="noStrike" baseline="0">
                <a:latin typeface="Arial" panose="020B0604020202020204" pitchFamily="34" charset="0"/>
              </a:rPr>
              <a:t>36. Supervision is based on a continuum ranging from 100% to minimum benchmark levels. The criteria used to apply this supervisory continuum are clear.</a:t>
            </a:r>
          </a:p>
          <a:p>
            <a:r>
              <a:rPr lang="en-GB" sz="1900" b="0" i="0" u="none" strike="noStrike" baseline="0">
                <a:latin typeface="Arial" panose="020B0604020202020204" pitchFamily="34" charset="0"/>
              </a:rPr>
              <a:t>37. Key performance measures are defined and measured against key job outputs.</a:t>
            </a:r>
          </a:p>
          <a:p>
            <a:r>
              <a:rPr lang="en-GB" sz="1900" b="0" i="0" u="none" strike="noStrike" baseline="0">
                <a:latin typeface="Arial" panose="020B0604020202020204" pitchFamily="34" charset="0"/>
              </a:rPr>
              <a:t>38. Any assessments are performed by people that do not have a vested interest in the outcome. If they do appropriate measures are in place to sample the appropriate application of the assessment decisions</a:t>
            </a:r>
          </a:p>
        </p:txBody>
      </p:sp>
    </p:spTree>
    <p:extLst>
      <p:ext uri="{BB962C8B-B14F-4D97-AF65-F5344CB8AC3E}">
        <p14:creationId xmlns:p14="http://schemas.microsoft.com/office/powerpoint/2010/main" val="208366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930" y="629267"/>
            <a:ext cx="9252154" cy="1016654"/>
          </a:xfrm>
        </p:spPr>
        <p:txBody>
          <a:bodyPr>
            <a:normAutofit/>
          </a:bodyPr>
          <a:lstStyle/>
          <a:p>
            <a:r>
              <a:rPr lang="en-GB" dirty="0">
                <a:solidFill>
                  <a:schemeClr val="tx1"/>
                </a:solidFill>
              </a:rPr>
              <a:t>Key performance indicators</a:t>
            </a:r>
          </a:p>
        </p:txBody>
      </p:sp>
      <p:graphicFrame>
        <p:nvGraphicFramePr>
          <p:cNvPr id="5" name="Content Placeholder 2">
            <a:extLst>
              <a:ext uri="{FF2B5EF4-FFF2-40B4-BE49-F238E27FC236}">
                <a16:creationId xmlns:a16="http://schemas.microsoft.com/office/drawing/2014/main" id="{95D444DD-2CED-4881-B93A-EA18519BF38C}"/>
              </a:ext>
            </a:extLst>
          </p:cNvPr>
          <p:cNvGraphicFramePr>
            <a:graphicFrameLocks noGrp="1"/>
          </p:cNvGraphicFramePr>
          <p:nvPr>
            <p:ph idx="1"/>
          </p:nvPr>
        </p:nvGraphicFramePr>
        <p:xfrm>
          <a:off x="0" y="2017297"/>
          <a:ext cx="11226395" cy="40294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84724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92A9E93-6621-A0C7-7E4D-E7E1751487B2}"/>
              </a:ext>
            </a:extLst>
          </p:cNvPr>
          <p:cNvSpPr>
            <a:spLocks noGrp="1"/>
          </p:cNvSpPr>
          <p:nvPr>
            <p:ph type="title"/>
          </p:nvPr>
        </p:nvSpPr>
        <p:spPr>
          <a:xfrm>
            <a:off x="965199" y="685800"/>
            <a:ext cx="6567505" cy="5570620"/>
          </a:xfrm>
        </p:spPr>
        <p:txBody>
          <a:bodyPr vert="horz" lIns="91440" tIns="45720" rIns="91440" bIns="45720" rtlCol="0" anchor="ctr">
            <a:normAutofit/>
          </a:bodyPr>
          <a:lstStyle/>
          <a:p>
            <a:pPr algn="r"/>
            <a:r>
              <a:rPr lang="en-US" sz="9300" kern="1200">
                <a:solidFill>
                  <a:schemeClr val="tx1"/>
                </a:solidFill>
                <a:latin typeface="+mj-lt"/>
                <a:ea typeface="+mj-ea"/>
                <a:cs typeface="+mj-cs"/>
              </a:rPr>
              <a:t>We’ve classified our evidence – what’s next?</a:t>
            </a:r>
          </a:p>
        </p:txBody>
      </p:sp>
      <p:sp>
        <p:nvSpPr>
          <p:cNvPr id="10" name="Right Triangle 9">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623275"/>
            <a:ext cx="3416955" cy="5607882"/>
          </a:xfrm>
          <a:prstGeom prst="rect">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0371124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CBE586-1568-7157-58A3-3F5982E44E51}"/>
              </a:ext>
            </a:extLst>
          </p:cNvPr>
          <p:cNvSpPr>
            <a:spLocks noGrp="1"/>
          </p:cNvSpPr>
          <p:nvPr>
            <p:ph type="title"/>
          </p:nvPr>
        </p:nvSpPr>
        <p:spPr>
          <a:xfrm>
            <a:off x="524741" y="620392"/>
            <a:ext cx="3808268" cy="5504688"/>
          </a:xfrm>
        </p:spPr>
        <p:txBody>
          <a:bodyPr>
            <a:normAutofit/>
          </a:bodyPr>
          <a:lstStyle/>
          <a:p>
            <a:r>
              <a:rPr lang="en-GB" sz="6000">
                <a:solidFill>
                  <a:schemeClr val="bg1"/>
                </a:solidFill>
              </a:rPr>
              <a:t>Assessment Process</a:t>
            </a:r>
          </a:p>
        </p:txBody>
      </p:sp>
      <p:graphicFrame>
        <p:nvGraphicFramePr>
          <p:cNvPr id="5" name="Content Placeholder 2">
            <a:extLst>
              <a:ext uri="{FF2B5EF4-FFF2-40B4-BE49-F238E27FC236}">
                <a16:creationId xmlns:a16="http://schemas.microsoft.com/office/drawing/2014/main" id="{6FA9BCFC-B830-EB79-599B-725279643E0A}"/>
              </a:ext>
            </a:extLst>
          </p:cNvPr>
          <p:cNvGraphicFramePr>
            <a:graphicFrameLocks noGrp="1"/>
          </p:cNvGraphicFramePr>
          <p:nvPr>
            <p:ph idx="1"/>
            <p:extLst>
              <p:ext uri="{D42A27DB-BD31-4B8C-83A1-F6EECF244321}">
                <p14:modId xmlns:p14="http://schemas.microsoft.com/office/powerpoint/2010/main" val="1014855503"/>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46106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5DECF4-E27A-BAF0-CD4B-46F9AE7D2CF2}"/>
              </a:ext>
            </a:extLst>
          </p:cNvPr>
          <p:cNvSpPr>
            <a:spLocks noGrp="1"/>
          </p:cNvSpPr>
          <p:nvPr>
            <p:ph type="title"/>
          </p:nvPr>
        </p:nvSpPr>
        <p:spPr>
          <a:xfrm>
            <a:off x="640080" y="325369"/>
            <a:ext cx="4368602" cy="1956841"/>
          </a:xfrm>
        </p:spPr>
        <p:txBody>
          <a:bodyPr anchor="b">
            <a:normAutofit/>
          </a:bodyPr>
          <a:lstStyle/>
          <a:p>
            <a:r>
              <a:rPr lang="en-GB" sz="3400"/>
              <a:t>We need to decide whether the agreed standards have been met</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482772-9D0F-3BF3-76EA-D0AC3BACFA16}"/>
              </a:ext>
            </a:extLst>
          </p:cNvPr>
          <p:cNvSpPr>
            <a:spLocks noGrp="1"/>
          </p:cNvSpPr>
          <p:nvPr>
            <p:ph idx="1"/>
          </p:nvPr>
        </p:nvSpPr>
        <p:spPr>
          <a:xfrm>
            <a:off x="640080" y="2872899"/>
            <a:ext cx="4243589" cy="3320668"/>
          </a:xfrm>
        </p:spPr>
        <p:txBody>
          <a:bodyPr>
            <a:normAutofit/>
          </a:bodyPr>
          <a:lstStyle/>
          <a:p>
            <a:r>
              <a:rPr lang="en-GB" sz="2200"/>
              <a:t>Pass/Fail approach?</a:t>
            </a:r>
          </a:p>
          <a:p>
            <a:r>
              <a:rPr lang="en-GB" sz="2200"/>
              <a:t>RAG system?</a:t>
            </a:r>
          </a:p>
          <a:p>
            <a:r>
              <a:rPr lang="en-GB" sz="2200"/>
              <a:t>Rate by Indicator?</a:t>
            </a:r>
          </a:p>
        </p:txBody>
      </p:sp>
      <p:pic>
        <p:nvPicPr>
          <p:cNvPr id="5" name="Picture 4" descr="Pen placed on top of a signature line">
            <a:extLst>
              <a:ext uri="{FF2B5EF4-FFF2-40B4-BE49-F238E27FC236}">
                <a16:creationId xmlns:a16="http://schemas.microsoft.com/office/drawing/2014/main" id="{FC5645E8-F410-120C-03A8-9F1F2E9CAD7D}"/>
              </a:ext>
            </a:extLst>
          </p:cNvPr>
          <p:cNvPicPr>
            <a:picLocks noChangeAspect="1"/>
          </p:cNvPicPr>
          <p:nvPr/>
        </p:nvPicPr>
        <p:blipFill rotWithShape="1">
          <a:blip r:embed="rId2"/>
          <a:srcRect l="33048"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684432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00940A-485B-FD48-D286-F266C13EC628}"/>
              </a:ext>
            </a:extLst>
          </p:cNvPr>
          <p:cNvSpPr>
            <a:spLocks noGrp="1"/>
          </p:cNvSpPr>
          <p:nvPr>
            <p:ph type="title"/>
          </p:nvPr>
        </p:nvSpPr>
        <p:spPr>
          <a:xfrm>
            <a:off x="640080" y="325369"/>
            <a:ext cx="4368602" cy="1956841"/>
          </a:xfrm>
        </p:spPr>
        <p:txBody>
          <a:bodyPr anchor="b">
            <a:normAutofit/>
          </a:bodyPr>
          <a:lstStyle/>
          <a:p>
            <a:r>
              <a:rPr lang="en-GB" sz="4200"/>
              <a:t>RAG ratings possible definitions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D35D5D9-C0F2-2196-03C5-A7B3FE76FA35}"/>
              </a:ext>
            </a:extLst>
          </p:cNvPr>
          <p:cNvSpPr>
            <a:spLocks noGrp="1"/>
          </p:cNvSpPr>
          <p:nvPr>
            <p:ph idx="1"/>
          </p:nvPr>
        </p:nvSpPr>
        <p:spPr>
          <a:xfrm>
            <a:off x="640080" y="2872899"/>
            <a:ext cx="4243589" cy="3320668"/>
          </a:xfrm>
        </p:spPr>
        <p:txBody>
          <a:bodyPr>
            <a:normAutofit/>
          </a:bodyPr>
          <a:lstStyle/>
          <a:p>
            <a:pPr marL="342900" lvl="0" indent="-342900">
              <a:spcAft>
                <a:spcPts val="600"/>
              </a:spcAft>
              <a:buClr>
                <a:srgbClr val="8031A7"/>
              </a:buClr>
              <a:buFont typeface="Symbol" panose="05050102010706020507" pitchFamily="18" charset="2"/>
              <a:buChar char=""/>
            </a:pPr>
            <a:r>
              <a:rPr lang="en-GB" sz="2200" dirty="0">
                <a:effectLst/>
                <a:latin typeface="Tahoma" panose="020B0604030504040204" pitchFamily="34" charset="0"/>
                <a:ea typeface="Arial" panose="020B0604020202020204" pitchFamily="34" charset="0"/>
                <a:cs typeface="Times New Roman" panose="02020603050405020304" pitchFamily="18" charset="0"/>
              </a:rPr>
              <a:t>Red - Unacceptable, immediate action required</a:t>
            </a:r>
            <a:endParaRPr lang="en-GB" sz="2200" dirty="0">
              <a:effectLst/>
              <a:latin typeface="Georgia" panose="02040502050405020303" pitchFamily="18" charset="0"/>
              <a:ea typeface="Arial" panose="020B0604020202020204" pitchFamily="34" charset="0"/>
              <a:cs typeface="Times New Roman" panose="02020603050405020304" pitchFamily="18" charset="0"/>
            </a:endParaRPr>
          </a:p>
          <a:p>
            <a:pPr marL="342900" lvl="0" indent="-342900">
              <a:spcAft>
                <a:spcPts val="600"/>
              </a:spcAft>
              <a:buClr>
                <a:srgbClr val="8031A7"/>
              </a:buClr>
              <a:buFont typeface="Symbol" panose="05050102010706020507" pitchFamily="18" charset="2"/>
              <a:buChar char=""/>
            </a:pPr>
            <a:r>
              <a:rPr lang="en-GB" sz="2200" dirty="0">
                <a:effectLst/>
                <a:latin typeface="Tahoma" panose="020B0604030504040204" pitchFamily="34" charset="0"/>
                <a:ea typeface="Arial" panose="020B0604020202020204" pitchFamily="34" charset="0"/>
                <a:cs typeface="Times New Roman" panose="02020603050405020304" pitchFamily="18" charset="0"/>
              </a:rPr>
              <a:t>Amber - Acceptable, further action recommended to strengthen arrangements</a:t>
            </a:r>
            <a:endParaRPr lang="en-GB" sz="2200" dirty="0">
              <a:effectLst/>
              <a:latin typeface="Georgia" panose="02040502050405020303" pitchFamily="18" charset="0"/>
              <a:ea typeface="Arial" panose="020B0604020202020204" pitchFamily="34" charset="0"/>
              <a:cs typeface="Times New Roman" panose="02020603050405020304" pitchFamily="18" charset="0"/>
            </a:endParaRPr>
          </a:p>
          <a:p>
            <a:pPr marL="342900" lvl="0" indent="-342900">
              <a:spcAft>
                <a:spcPts val="600"/>
              </a:spcAft>
              <a:buClr>
                <a:srgbClr val="8031A7"/>
              </a:buClr>
              <a:buFont typeface="Symbol" panose="05050102010706020507" pitchFamily="18" charset="2"/>
              <a:buChar char=""/>
            </a:pPr>
            <a:r>
              <a:rPr lang="en-GB" sz="2200" dirty="0">
                <a:effectLst/>
                <a:latin typeface="Tahoma" panose="020B0604030504040204" pitchFamily="34" charset="0"/>
                <a:ea typeface="Arial" panose="020B0604020202020204" pitchFamily="34" charset="0"/>
                <a:cs typeface="Times New Roman" panose="02020603050405020304" pitchFamily="18" charset="0"/>
              </a:rPr>
              <a:t>Green - Satisfactory, no further action required</a:t>
            </a:r>
            <a:endParaRPr lang="en-GB" sz="2200" dirty="0">
              <a:effectLst/>
              <a:latin typeface="Georgia" panose="02040502050405020303" pitchFamily="18" charset="0"/>
              <a:ea typeface="Arial" panose="020B0604020202020204" pitchFamily="34" charset="0"/>
              <a:cs typeface="Times New Roman" panose="02020603050405020304" pitchFamily="18" charset="0"/>
            </a:endParaRPr>
          </a:p>
          <a:p>
            <a:endParaRPr lang="en-GB" sz="2200" dirty="0"/>
          </a:p>
        </p:txBody>
      </p:sp>
      <p:pic>
        <p:nvPicPr>
          <p:cNvPr id="5" name="Picture 4" descr="Red and yellow paint splash">
            <a:extLst>
              <a:ext uri="{FF2B5EF4-FFF2-40B4-BE49-F238E27FC236}">
                <a16:creationId xmlns:a16="http://schemas.microsoft.com/office/drawing/2014/main" id="{84E45FD5-B6D7-0AB0-7151-0F43CD8C9646}"/>
              </a:ext>
            </a:extLst>
          </p:cNvPr>
          <p:cNvPicPr>
            <a:picLocks noChangeAspect="1"/>
          </p:cNvPicPr>
          <p:nvPr/>
        </p:nvPicPr>
        <p:blipFill rotWithShape="1">
          <a:blip r:embed="rId2"/>
          <a:srcRect r="2477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472257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D9C061-6FFD-E0B1-CDFE-DE9E582DD476}"/>
              </a:ext>
            </a:extLst>
          </p:cNvPr>
          <p:cNvSpPr>
            <a:spLocks noGrp="1"/>
          </p:cNvSpPr>
          <p:nvPr>
            <p:ph type="title"/>
          </p:nvPr>
        </p:nvSpPr>
        <p:spPr>
          <a:xfrm>
            <a:off x="635000" y="640823"/>
            <a:ext cx="3418659" cy="5583148"/>
          </a:xfrm>
        </p:spPr>
        <p:txBody>
          <a:bodyPr anchor="ctr">
            <a:normAutofit/>
          </a:bodyPr>
          <a:lstStyle/>
          <a:p>
            <a:r>
              <a:rPr lang="en-GB" sz="5400"/>
              <a:t>Next is your report</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9B36C62-EBCE-F16B-1781-0420E54AC149}"/>
              </a:ext>
            </a:extLst>
          </p:cNvPr>
          <p:cNvGraphicFramePr>
            <a:graphicFrameLocks noGrp="1"/>
          </p:cNvGraphicFramePr>
          <p:nvPr>
            <p:ph idx="1"/>
            <p:extLst>
              <p:ext uri="{D42A27DB-BD31-4B8C-83A1-F6EECF244321}">
                <p14:modId xmlns:p14="http://schemas.microsoft.com/office/powerpoint/2010/main" val="1395907514"/>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3557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815F4-ABFC-DD8F-139A-0565ABA31EB0}"/>
              </a:ext>
            </a:extLst>
          </p:cNvPr>
          <p:cNvSpPr>
            <a:spLocks noGrp="1"/>
          </p:cNvSpPr>
          <p:nvPr>
            <p:ph type="title"/>
          </p:nvPr>
        </p:nvSpPr>
        <p:spPr/>
        <p:txBody>
          <a:bodyPr/>
          <a:lstStyle/>
          <a:p>
            <a:r>
              <a:rPr lang="en-GB"/>
              <a:t>Report Presentation</a:t>
            </a:r>
            <a:endParaRPr lang="en-GB" dirty="0"/>
          </a:p>
        </p:txBody>
      </p:sp>
      <p:graphicFrame>
        <p:nvGraphicFramePr>
          <p:cNvPr id="13" name="Content Placeholder 2">
            <a:extLst>
              <a:ext uri="{FF2B5EF4-FFF2-40B4-BE49-F238E27FC236}">
                <a16:creationId xmlns:a16="http://schemas.microsoft.com/office/drawing/2014/main" id="{F4EDD7F4-A960-D89E-CD3E-3ACCD2DD15F7}"/>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4973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5EBCC2E-4D5F-4B02-BA01-061D7C80F4B3}">
  <we:reference id="wa104380907" version="3.0.0.1" store="en-US" storeType="OMEX"/>
  <we:alternateReferences>
    <we:reference id="wa104380907" version="3.0.0.1" store="WA104380907"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144</TotalTime>
  <Words>2204</Words>
  <Application>Microsoft Office PowerPoint</Application>
  <PresentationFormat>Widescreen</PresentationFormat>
  <Paragraphs>385</Paragraphs>
  <Slides>50</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50</vt:i4>
      </vt:variant>
    </vt:vector>
  </HeadingPairs>
  <TitlesOfParts>
    <vt:vector size="61" baseType="lpstr">
      <vt:lpstr>Arial</vt:lpstr>
      <vt:lpstr>Arial-BoldMT</vt:lpstr>
      <vt:lpstr>ArialMT</vt:lpstr>
      <vt:lpstr>Calibri</vt:lpstr>
      <vt:lpstr>Calibri Light</vt:lpstr>
      <vt:lpstr>Georgia</vt:lpstr>
      <vt:lpstr>OfficinaSansITCTTBook</vt:lpstr>
      <vt:lpstr>Open Sans</vt:lpstr>
      <vt:lpstr>Symbol</vt:lpstr>
      <vt:lpstr>Tahoma</vt:lpstr>
      <vt:lpstr>Office Theme</vt:lpstr>
      <vt:lpstr>T&amp;C Reviews</vt:lpstr>
      <vt:lpstr>Introductions</vt:lpstr>
      <vt:lpstr>Outcomes</vt:lpstr>
      <vt:lpstr>What is a T&amp;C Scheme?</vt:lpstr>
      <vt:lpstr>T&amp;C Scheme</vt:lpstr>
      <vt:lpstr>Why undertake a review now? </vt:lpstr>
      <vt:lpstr>Triggers of a review</vt:lpstr>
      <vt:lpstr>Applying Assessment Process ORCE</vt:lpstr>
      <vt:lpstr>Assessment Process</vt:lpstr>
      <vt:lpstr>Assessment Process</vt:lpstr>
      <vt:lpstr>Purpose of the review</vt:lpstr>
      <vt:lpstr>Desk Top or Full Review?</vt:lpstr>
      <vt:lpstr>Thematic of Full Review</vt:lpstr>
      <vt:lpstr>Objectives set – time to gather evidence</vt:lpstr>
      <vt:lpstr>Assessment Process</vt:lpstr>
      <vt:lpstr>Possible sources of evidence</vt:lpstr>
      <vt:lpstr>Possible sources of evidence</vt:lpstr>
      <vt:lpstr>What about interviews?</vt:lpstr>
      <vt:lpstr>What about interviews?</vt:lpstr>
      <vt:lpstr>Structure of interviews</vt:lpstr>
      <vt:lpstr>We have our evidence – now what?</vt:lpstr>
      <vt:lpstr>Assessment Process</vt:lpstr>
      <vt:lpstr>Standards – Let’s start with TC</vt:lpstr>
      <vt:lpstr>We need standards to be used</vt:lpstr>
      <vt:lpstr>Content of TC Sourcebook – 36 Rules</vt:lpstr>
      <vt:lpstr>PowerPoint Presentation</vt:lpstr>
      <vt:lpstr>PowerPoint Presentation</vt:lpstr>
      <vt:lpstr>PowerPoint Presentation</vt:lpstr>
      <vt:lpstr>Key Performance Indicators </vt:lpstr>
      <vt:lpstr>TC Sourcebook - KPIs</vt:lpstr>
      <vt:lpstr>In the beginning there was the FSA Healthcheck</vt:lpstr>
      <vt:lpstr>The FSA Healthcheck did ask</vt:lpstr>
      <vt:lpstr>So how about the FSP standards?</vt:lpstr>
      <vt:lpstr>What about the FSP standards?</vt:lpstr>
      <vt:lpstr>TC Sourcebook</vt:lpstr>
      <vt:lpstr>KPI Outcomes</vt:lpstr>
      <vt:lpstr>KPI Guidance</vt:lpstr>
      <vt:lpstr>Back to the FCA – Management Information</vt:lpstr>
      <vt:lpstr>FCA Guidance States</vt:lpstr>
      <vt:lpstr>Main People Risks </vt:lpstr>
      <vt:lpstr>People Risks </vt:lpstr>
      <vt:lpstr>8 Principles can be used too</vt:lpstr>
      <vt:lpstr>8 Competence Principles - Supervision</vt:lpstr>
      <vt:lpstr>Key performance indicators</vt:lpstr>
      <vt:lpstr>We’ve classified our evidence – what’s next?</vt:lpstr>
      <vt:lpstr>Assessment Process</vt:lpstr>
      <vt:lpstr>We need to decide whether the agreed standards have been met</vt:lpstr>
      <vt:lpstr>RAG ratings possible definitions</vt:lpstr>
      <vt:lpstr>Next is your report</vt:lpstr>
      <vt:lpstr>Report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 Abbott</dc:creator>
  <cp:lastModifiedBy>Jeff Abbott</cp:lastModifiedBy>
  <cp:revision>12</cp:revision>
  <dcterms:created xsi:type="dcterms:W3CDTF">2023-03-09T12:34:15Z</dcterms:created>
  <dcterms:modified xsi:type="dcterms:W3CDTF">2023-04-22T09:48:55Z</dcterms:modified>
</cp:coreProperties>
</file>