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90" r:id="rId14"/>
    <p:sldId id="291" r:id="rId15"/>
    <p:sldId id="292" r:id="rId16"/>
    <p:sldId id="294" r:id="rId17"/>
    <p:sldId id="293" r:id="rId18"/>
    <p:sldId id="295" r:id="rId19"/>
    <p:sldId id="296" r:id="rId20"/>
    <p:sldId id="297" r:id="rId21"/>
    <p:sldId id="298" r:id="rId22"/>
    <p:sldId id="2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B71EA-7FB1-4E8F-9EC7-A3A38075E8F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ACDAF18-58A6-4AF8-A59C-63C2EB4FC965}">
      <dgm:prSet/>
      <dgm:spPr/>
      <dgm:t>
        <a:bodyPr/>
        <a:lstStyle/>
        <a:p>
          <a:r>
            <a:rPr lang="en-GB"/>
            <a:t>Firms are mandated to deliver good consumer outcomes</a:t>
          </a:r>
          <a:endParaRPr lang="en-US"/>
        </a:p>
      </dgm:t>
    </dgm:pt>
    <dgm:pt modelId="{274749FF-E610-4840-925B-0412E4DE4BD0}" type="parTrans" cxnId="{6EFBF4A9-6610-42D0-B2A9-0E4DD027DC9F}">
      <dgm:prSet/>
      <dgm:spPr/>
      <dgm:t>
        <a:bodyPr/>
        <a:lstStyle/>
        <a:p>
          <a:endParaRPr lang="en-US"/>
        </a:p>
      </dgm:t>
    </dgm:pt>
    <dgm:pt modelId="{E2D77242-9AE8-4098-BE81-BD959C6DAEFE}" type="sibTrans" cxnId="{6EFBF4A9-6610-42D0-B2A9-0E4DD027DC9F}">
      <dgm:prSet/>
      <dgm:spPr/>
      <dgm:t>
        <a:bodyPr/>
        <a:lstStyle/>
        <a:p>
          <a:endParaRPr lang="en-US"/>
        </a:p>
      </dgm:t>
    </dgm:pt>
    <dgm:pt modelId="{D420510D-7B9C-4C11-8E5B-42FAABA3DD62}">
      <dgm:prSet/>
      <dgm:spPr/>
      <dgm:t>
        <a:bodyPr/>
        <a:lstStyle/>
        <a:p>
          <a:r>
            <a:rPr lang="en-GB"/>
            <a:t>Higher standards of conduct are embedded throughout the business</a:t>
          </a:r>
          <a:endParaRPr lang="en-US"/>
        </a:p>
      </dgm:t>
    </dgm:pt>
    <dgm:pt modelId="{48FB0108-C9C8-4110-B4A8-BA4EBD1C4FCD}" type="parTrans" cxnId="{43F58B8E-B127-45DE-AD38-2E6EC975FEA7}">
      <dgm:prSet/>
      <dgm:spPr/>
      <dgm:t>
        <a:bodyPr/>
        <a:lstStyle/>
        <a:p>
          <a:endParaRPr lang="en-US"/>
        </a:p>
      </dgm:t>
    </dgm:pt>
    <dgm:pt modelId="{65556B9E-172F-4A2D-927B-1014B5708426}" type="sibTrans" cxnId="{43F58B8E-B127-45DE-AD38-2E6EC975FEA7}">
      <dgm:prSet/>
      <dgm:spPr/>
      <dgm:t>
        <a:bodyPr/>
        <a:lstStyle/>
        <a:p>
          <a:endParaRPr lang="en-US"/>
        </a:p>
      </dgm:t>
    </dgm:pt>
    <dgm:pt modelId="{2D5F5215-9B51-4765-A8E3-D91315077874}">
      <dgm:prSet/>
      <dgm:spPr/>
      <dgm:t>
        <a:bodyPr/>
        <a:lstStyle/>
        <a:p>
          <a:r>
            <a:rPr lang="en-GB"/>
            <a:t>Firms demonstrate achievement against 4 consumer outcomes </a:t>
          </a:r>
          <a:endParaRPr lang="en-US"/>
        </a:p>
      </dgm:t>
    </dgm:pt>
    <dgm:pt modelId="{81E4EAE6-E5D9-42BD-9C5F-B4459E387FFB}" type="parTrans" cxnId="{821DC49E-34B2-486F-83A5-71198D895FD0}">
      <dgm:prSet/>
      <dgm:spPr/>
      <dgm:t>
        <a:bodyPr/>
        <a:lstStyle/>
        <a:p>
          <a:endParaRPr lang="en-US"/>
        </a:p>
      </dgm:t>
    </dgm:pt>
    <dgm:pt modelId="{DD61B310-3924-425E-B50E-F837B0AD886C}" type="sibTrans" cxnId="{821DC49E-34B2-486F-83A5-71198D895FD0}">
      <dgm:prSet/>
      <dgm:spPr/>
      <dgm:t>
        <a:bodyPr/>
        <a:lstStyle/>
        <a:p>
          <a:endParaRPr lang="en-US"/>
        </a:p>
      </dgm:t>
    </dgm:pt>
    <dgm:pt modelId="{CC27F46B-00BC-4528-9905-9E0E705E1D67}">
      <dgm:prSet/>
      <dgm:spPr/>
      <dgm:t>
        <a:bodyPr/>
        <a:lstStyle/>
        <a:p>
          <a:r>
            <a:rPr lang="en-GB"/>
            <a:t>Firms have evidence to prove their achievements</a:t>
          </a:r>
          <a:endParaRPr lang="en-US"/>
        </a:p>
      </dgm:t>
    </dgm:pt>
    <dgm:pt modelId="{0511617B-AB77-4445-9EE9-1375CC210D25}" type="parTrans" cxnId="{04871958-2B21-495F-A744-EB5A86027A8D}">
      <dgm:prSet/>
      <dgm:spPr/>
      <dgm:t>
        <a:bodyPr/>
        <a:lstStyle/>
        <a:p>
          <a:endParaRPr lang="en-US"/>
        </a:p>
      </dgm:t>
    </dgm:pt>
    <dgm:pt modelId="{B5A4B9AE-4C93-4BFF-8B9A-4B67D18EE2E4}" type="sibTrans" cxnId="{04871958-2B21-495F-A744-EB5A86027A8D}">
      <dgm:prSet/>
      <dgm:spPr/>
      <dgm:t>
        <a:bodyPr/>
        <a:lstStyle/>
        <a:p>
          <a:endParaRPr lang="en-US"/>
        </a:p>
      </dgm:t>
    </dgm:pt>
    <dgm:pt modelId="{4661F569-74BE-4D2A-B4EA-EBF7C97B307F}" type="pres">
      <dgm:prSet presAssocID="{C82B71EA-7FB1-4E8F-9EC7-A3A38075E8F6}" presName="linear" presStyleCnt="0">
        <dgm:presLayoutVars>
          <dgm:animLvl val="lvl"/>
          <dgm:resizeHandles val="exact"/>
        </dgm:presLayoutVars>
      </dgm:prSet>
      <dgm:spPr/>
    </dgm:pt>
    <dgm:pt modelId="{5CECF740-861B-4FFC-A91A-B9E98F4A6923}" type="pres">
      <dgm:prSet presAssocID="{9ACDAF18-58A6-4AF8-A59C-63C2EB4FC9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7D98A7C-EA71-4F48-BF88-F4B3D1497FA2}" type="pres">
      <dgm:prSet presAssocID="{E2D77242-9AE8-4098-BE81-BD959C6DAEFE}" presName="spacer" presStyleCnt="0"/>
      <dgm:spPr/>
    </dgm:pt>
    <dgm:pt modelId="{35406069-9707-42D5-A1BF-CDB4E4823134}" type="pres">
      <dgm:prSet presAssocID="{D420510D-7B9C-4C11-8E5B-42FAABA3DD6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476BA17-B0A9-4FF1-8F57-8522F9923B1F}" type="pres">
      <dgm:prSet presAssocID="{65556B9E-172F-4A2D-927B-1014B5708426}" presName="spacer" presStyleCnt="0"/>
      <dgm:spPr/>
    </dgm:pt>
    <dgm:pt modelId="{351801B4-F420-4189-90DC-2D269A5E3CC9}" type="pres">
      <dgm:prSet presAssocID="{2D5F5215-9B51-4765-A8E3-D913150778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844976A-E69E-464D-AFFB-C75117EE7B0A}" type="pres">
      <dgm:prSet presAssocID="{DD61B310-3924-425E-B50E-F837B0AD886C}" presName="spacer" presStyleCnt="0"/>
      <dgm:spPr/>
    </dgm:pt>
    <dgm:pt modelId="{F0224E1A-0325-4474-8EDA-74095E32878D}" type="pres">
      <dgm:prSet presAssocID="{CC27F46B-00BC-4528-9905-9E0E705E1D6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84F9372-B286-4C7C-8B3C-24DE21CEC36B}" type="presOf" srcId="{2D5F5215-9B51-4765-A8E3-D91315077874}" destId="{351801B4-F420-4189-90DC-2D269A5E3CC9}" srcOrd="0" destOrd="0" presId="urn:microsoft.com/office/officeart/2005/8/layout/vList2"/>
    <dgm:cxn modelId="{3BBCE355-6DFA-4090-B3B9-4B17AE9C1303}" type="presOf" srcId="{9ACDAF18-58A6-4AF8-A59C-63C2EB4FC965}" destId="{5CECF740-861B-4FFC-A91A-B9E98F4A6923}" srcOrd="0" destOrd="0" presId="urn:microsoft.com/office/officeart/2005/8/layout/vList2"/>
    <dgm:cxn modelId="{04871958-2B21-495F-A744-EB5A86027A8D}" srcId="{C82B71EA-7FB1-4E8F-9EC7-A3A38075E8F6}" destId="{CC27F46B-00BC-4528-9905-9E0E705E1D67}" srcOrd="3" destOrd="0" parTransId="{0511617B-AB77-4445-9EE9-1375CC210D25}" sibTransId="{B5A4B9AE-4C93-4BFF-8B9A-4B67D18EE2E4}"/>
    <dgm:cxn modelId="{43F58B8E-B127-45DE-AD38-2E6EC975FEA7}" srcId="{C82B71EA-7FB1-4E8F-9EC7-A3A38075E8F6}" destId="{D420510D-7B9C-4C11-8E5B-42FAABA3DD62}" srcOrd="1" destOrd="0" parTransId="{48FB0108-C9C8-4110-B4A8-BA4EBD1C4FCD}" sibTransId="{65556B9E-172F-4A2D-927B-1014B5708426}"/>
    <dgm:cxn modelId="{821DC49E-34B2-486F-83A5-71198D895FD0}" srcId="{C82B71EA-7FB1-4E8F-9EC7-A3A38075E8F6}" destId="{2D5F5215-9B51-4765-A8E3-D91315077874}" srcOrd="2" destOrd="0" parTransId="{81E4EAE6-E5D9-42BD-9C5F-B4459E387FFB}" sibTransId="{DD61B310-3924-425E-B50E-F837B0AD886C}"/>
    <dgm:cxn modelId="{6EFBF4A9-6610-42D0-B2A9-0E4DD027DC9F}" srcId="{C82B71EA-7FB1-4E8F-9EC7-A3A38075E8F6}" destId="{9ACDAF18-58A6-4AF8-A59C-63C2EB4FC965}" srcOrd="0" destOrd="0" parTransId="{274749FF-E610-4840-925B-0412E4DE4BD0}" sibTransId="{E2D77242-9AE8-4098-BE81-BD959C6DAEFE}"/>
    <dgm:cxn modelId="{90ED00B9-2E3C-4B0C-9A58-B135244FBAEE}" type="presOf" srcId="{CC27F46B-00BC-4528-9905-9E0E705E1D67}" destId="{F0224E1A-0325-4474-8EDA-74095E32878D}" srcOrd="0" destOrd="0" presId="urn:microsoft.com/office/officeart/2005/8/layout/vList2"/>
    <dgm:cxn modelId="{7D0F7EC0-FA27-443D-8E51-0B487ED95398}" type="presOf" srcId="{D420510D-7B9C-4C11-8E5B-42FAABA3DD62}" destId="{35406069-9707-42D5-A1BF-CDB4E4823134}" srcOrd="0" destOrd="0" presId="urn:microsoft.com/office/officeart/2005/8/layout/vList2"/>
    <dgm:cxn modelId="{B8D47ADA-6421-4BE4-8185-B76CD08F2B29}" type="presOf" srcId="{C82B71EA-7FB1-4E8F-9EC7-A3A38075E8F6}" destId="{4661F569-74BE-4D2A-B4EA-EBF7C97B307F}" srcOrd="0" destOrd="0" presId="urn:microsoft.com/office/officeart/2005/8/layout/vList2"/>
    <dgm:cxn modelId="{EBDCD3A2-691F-46A7-B1D5-6807A38D84E3}" type="presParOf" srcId="{4661F569-74BE-4D2A-B4EA-EBF7C97B307F}" destId="{5CECF740-861B-4FFC-A91A-B9E98F4A6923}" srcOrd="0" destOrd="0" presId="urn:microsoft.com/office/officeart/2005/8/layout/vList2"/>
    <dgm:cxn modelId="{E41E0E02-11D5-4368-926A-CE000262D214}" type="presParOf" srcId="{4661F569-74BE-4D2A-B4EA-EBF7C97B307F}" destId="{47D98A7C-EA71-4F48-BF88-F4B3D1497FA2}" srcOrd="1" destOrd="0" presId="urn:microsoft.com/office/officeart/2005/8/layout/vList2"/>
    <dgm:cxn modelId="{4FD66435-5BFC-40B8-BFB5-FD495C938A16}" type="presParOf" srcId="{4661F569-74BE-4D2A-B4EA-EBF7C97B307F}" destId="{35406069-9707-42D5-A1BF-CDB4E4823134}" srcOrd="2" destOrd="0" presId="urn:microsoft.com/office/officeart/2005/8/layout/vList2"/>
    <dgm:cxn modelId="{642F7CCB-E3EA-4684-8232-5FA8036148C0}" type="presParOf" srcId="{4661F569-74BE-4D2A-B4EA-EBF7C97B307F}" destId="{E476BA17-B0A9-4FF1-8F57-8522F9923B1F}" srcOrd="3" destOrd="0" presId="urn:microsoft.com/office/officeart/2005/8/layout/vList2"/>
    <dgm:cxn modelId="{4171C4B3-1D1E-44D3-A99B-2D4F5ADF9205}" type="presParOf" srcId="{4661F569-74BE-4D2A-B4EA-EBF7C97B307F}" destId="{351801B4-F420-4189-90DC-2D269A5E3CC9}" srcOrd="4" destOrd="0" presId="urn:microsoft.com/office/officeart/2005/8/layout/vList2"/>
    <dgm:cxn modelId="{5B9B33EC-E837-4EB8-9627-00AA9A9EC021}" type="presParOf" srcId="{4661F569-74BE-4D2A-B4EA-EBF7C97B307F}" destId="{6844976A-E69E-464D-AFFB-C75117EE7B0A}" srcOrd="5" destOrd="0" presId="urn:microsoft.com/office/officeart/2005/8/layout/vList2"/>
    <dgm:cxn modelId="{466F52DB-CBA1-4AF4-ACA4-D36815B770FB}" type="presParOf" srcId="{4661F569-74BE-4D2A-B4EA-EBF7C97B307F}" destId="{F0224E1A-0325-4474-8EDA-74095E3287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BDFACA-206D-4497-B0DB-3F7E50AB3FB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826CBBD-6CC3-4E95-87FD-600A42715EE9}">
      <dgm:prSet/>
      <dgm:spPr/>
      <dgm:t>
        <a:bodyPr/>
        <a:lstStyle/>
        <a:p>
          <a:pPr>
            <a:defRPr cap="all"/>
          </a:pPr>
          <a:r>
            <a:rPr lang="en-GB"/>
            <a:t>Fair Value</a:t>
          </a:r>
          <a:endParaRPr lang="en-US"/>
        </a:p>
      </dgm:t>
    </dgm:pt>
    <dgm:pt modelId="{94FBF9B3-2436-4574-B764-E57448F9909F}" type="parTrans" cxnId="{DFB3514C-DD7E-4ABE-813C-A598B8FF9DDB}">
      <dgm:prSet/>
      <dgm:spPr/>
      <dgm:t>
        <a:bodyPr/>
        <a:lstStyle/>
        <a:p>
          <a:endParaRPr lang="en-US"/>
        </a:p>
      </dgm:t>
    </dgm:pt>
    <dgm:pt modelId="{62096CA9-BB83-43A6-A5C2-B582EE375AE2}" type="sibTrans" cxnId="{DFB3514C-DD7E-4ABE-813C-A598B8FF9DDB}">
      <dgm:prSet/>
      <dgm:spPr/>
      <dgm:t>
        <a:bodyPr/>
        <a:lstStyle/>
        <a:p>
          <a:endParaRPr lang="en-US"/>
        </a:p>
      </dgm:t>
    </dgm:pt>
    <dgm:pt modelId="{369A3627-D762-42E6-A845-3C07361E56CA}">
      <dgm:prSet/>
      <dgm:spPr/>
      <dgm:t>
        <a:bodyPr/>
        <a:lstStyle/>
        <a:p>
          <a:pPr>
            <a:defRPr cap="all"/>
          </a:pPr>
          <a:r>
            <a:rPr lang="en-GB"/>
            <a:t>Products &amp; Services</a:t>
          </a:r>
          <a:endParaRPr lang="en-US"/>
        </a:p>
      </dgm:t>
    </dgm:pt>
    <dgm:pt modelId="{49784B57-6A3F-414A-BE00-5B54BDF8240A}" type="parTrans" cxnId="{6AF32F07-9581-41DE-9095-48D24B1CC737}">
      <dgm:prSet/>
      <dgm:spPr/>
      <dgm:t>
        <a:bodyPr/>
        <a:lstStyle/>
        <a:p>
          <a:endParaRPr lang="en-US"/>
        </a:p>
      </dgm:t>
    </dgm:pt>
    <dgm:pt modelId="{53111EA8-4226-4C7C-8A7B-893A9C4AA4CD}" type="sibTrans" cxnId="{6AF32F07-9581-41DE-9095-48D24B1CC737}">
      <dgm:prSet/>
      <dgm:spPr/>
      <dgm:t>
        <a:bodyPr/>
        <a:lstStyle/>
        <a:p>
          <a:endParaRPr lang="en-US"/>
        </a:p>
      </dgm:t>
    </dgm:pt>
    <dgm:pt modelId="{1316FA95-4387-462D-99EE-3B8C3D7EA9FB}">
      <dgm:prSet/>
      <dgm:spPr/>
      <dgm:t>
        <a:bodyPr/>
        <a:lstStyle/>
        <a:p>
          <a:pPr>
            <a:defRPr cap="all"/>
          </a:pPr>
          <a:r>
            <a:rPr lang="en-GB"/>
            <a:t>Treatment</a:t>
          </a:r>
          <a:endParaRPr lang="en-US"/>
        </a:p>
      </dgm:t>
    </dgm:pt>
    <dgm:pt modelId="{AF82FC67-7D41-4552-951A-5D242F8D36D3}" type="parTrans" cxnId="{D46CCAE4-9C72-4473-A22A-D50AFA5FF589}">
      <dgm:prSet/>
      <dgm:spPr/>
      <dgm:t>
        <a:bodyPr/>
        <a:lstStyle/>
        <a:p>
          <a:endParaRPr lang="en-US"/>
        </a:p>
      </dgm:t>
    </dgm:pt>
    <dgm:pt modelId="{85CC7692-05DE-4DFB-9B28-8051A979895A}" type="sibTrans" cxnId="{D46CCAE4-9C72-4473-A22A-D50AFA5FF589}">
      <dgm:prSet/>
      <dgm:spPr/>
      <dgm:t>
        <a:bodyPr/>
        <a:lstStyle/>
        <a:p>
          <a:endParaRPr lang="en-US"/>
        </a:p>
      </dgm:t>
    </dgm:pt>
    <dgm:pt modelId="{6EAC35A9-990B-4A7F-B636-77EC30883E05}">
      <dgm:prSet/>
      <dgm:spPr/>
      <dgm:t>
        <a:bodyPr/>
        <a:lstStyle/>
        <a:p>
          <a:pPr>
            <a:defRPr cap="all"/>
          </a:pPr>
          <a:r>
            <a:rPr lang="en-GB"/>
            <a:t>Confidence</a:t>
          </a:r>
          <a:endParaRPr lang="en-US"/>
        </a:p>
      </dgm:t>
    </dgm:pt>
    <dgm:pt modelId="{9401AF48-9DD3-42F8-8FF3-BB561576B6FA}" type="parTrans" cxnId="{13FAFBCB-1698-4F78-83A4-B10714E06A1A}">
      <dgm:prSet/>
      <dgm:spPr/>
      <dgm:t>
        <a:bodyPr/>
        <a:lstStyle/>
        <a:p>
          <a:endParaRPr lang="en-US"/>
        </a:p>
      </dgm:t>
    </dgm:pt>
    <dgm:pt modelId="{F404F1B1-409A-4F14-BDDC-7DA0F3B67583}" type="sibTrans" cxnId="{13FAFBCB-1698-4F78-83A4-B10714E06A1A}">
      <dgm:prSet/>
      <dgm:spPr/>
      <dgm:t>
        <a:bodyPr/>
        <a:lstStyle/>
        <a:p>
          <a:endParaRPr lang="en-US"/>
        </a:p>
      </dgm:t>
    </dgm:pt>
    <dgm:pt modelId="{4E3C7586-B5D8-486E-8DD6-61D55C50AD2A}" type="pres">
      <dgm:prSet presAssocID="{2CBDFACA-206D-4497-B0DB-3F7E50AB3FB4}" presName="linear" presStyleCnt="0">
        <dgm:presLayoutVars>
          <dgm:animLvl val="lvl"/>
          <dgm:resizeHandles val="exact"/>
        </dgm:presLayoutVars>
      </dgm:prSet>
      <dgm:spPr/>
    </dgm:pt>
    <dgm:pt modelId="{76D8E9E2-1BEE-44FA-9080-BB678343A892}" type="pres">
      <dgm:prSet presAssocID="{D826CBBD-6CC3-4E95-87FD-600A42715EE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D1C576F-1589-45BB-9E3E-F01462B4BAF3}" type="pres">
      <dgm:prSet presAssocID="{62096CA9-BB83-43A6-A5C2-B582EE375AE2}" presName="spacer" presStyleCnt="0"/>
      <dgm:spPr/>
    </dgm:pt>
    <dgm:pt modelId="{C4C715D0-9AB4-4A07-9B5F-C638B8B048E0}" type="pres">
      <dgm:prSet presAssocID="{369A3627-D762-42E6-A845-3C07361E56C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0A9D99C-24D1-4A46-A233-7F8300215BB6}" type="pres">
      <dgm:prSet presAssocID="{53111EA8-4226-4C7C-8A7B-893A9C4AA4CD}" presName="spacer" presStyleCnt="0"/>
      <dgm:spPr/>
    </dgm:pt>
    <dgm:pt modelId="{4FA3E22D-110E-4C37-9365-D49852AA9FE4}" type="pres">
      <dgm:prSet presAssocID="{1316FA95-4387-462D-99EE-3B8C3D7EA9F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AFA3718-758E-4661-BAC8-EA2BCCBE268A}" type="pres">
      <dgm:prSet presAssocID="{85CC7692-05DE-4DFB-9B28-8051A979895A}" presName="spacer" presStyleCnt="0"/>
      <dgm:spPr/>
    </dgm:pt>
    <dgm:pt modelId="{BAC76A70-5DC3-4083-951F-EE498A4FD083}" type="pres">
      <dgm:prSet presAssocID="{6EAC35A9-990B-4A7F-B636-77EC30883E0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3569D06-AD12-47E7-82E2-BA86071CCB80}" type="presOf" srcId="{1316FA95-4387-462D-99EE-3B8C3D7EA9FB}" destId="{4FA3E22D-110E-4C37-9365-D49852AA9FE4}" srcOrd="0" destOrd="0" presId="urn:microsoft.com/office/officeart/2005/8/layout/vList2"/>
    <dgm:cxn modelId="{6AF32F07-9581-41DE-9095-48D24B1CC737}" srcId="{2CBDFACA-206D-4497-B0DB-3F7E50AB3FB4}" destId="{369A3627-D762-42E6-A845-3C07361E56CA}" srcOrd="1" destOrd="0" parTransId="{49784B57-6A3F-414A-BE00-5B54BDF8240A}" sibTransId="{53111EA8-4226-4C7C-8A7B-893A9C4AA4CD}"/>
    <dgm:cxn modelId="{DFB3514C-DD7E-4ABE-813C-A598B8FF9DDB}" srcId="{2CBDFACA-206D-4497-B0DB-3F7E50AB3FB4}" destId="{D826CBBD-6CC3-4E95-87FD-600A42715EE9}" srcOrd="0" destOrd="0" parTransId="{94FBF9B3-2436-4574-B764-E57448F9909F}" sibTransId="{62096CA9-BB83-43A6-A5C2-B582EE375AE2}"/>
    <dgm:cxn modelId="{AB8B0774-BC4D-4359-B2DA-2041F8E8B88E}" type="presOf" srcId="{2CBDFACA-206D-4497-B0DB-3F7E50AB3FB4}" destId="{4E3C7586-B5D8-486E-8DD6-61D55C50AD2A}" srcOrd="0" destOrd="0" presId="urn:microsoft.com/office/officeart/2005/8/layout/vList2"/>
    <dgm:cxn modelId="{2A493557-424D-49EB-AA46-CC7B7AB4B7B7}" type="presOf" srcId="{D826CBBD-6CC3-4E95-87FD-600A42715EE9}" destId="{76D8E9E2-1BEE-44FA-9080-BB678343A892}" srcOrd="0" destOrd="0" presId="urn:microsoft.com/office/officeart/2005/8/layout/vList2"/>
    <dgm:cxn modelId="{13FAFBCB-1698-4F78-83A4-B10714E06A1A}" srcId="{2CBDFACA-206D-4497-B0DB-3F7E50AB3FB4}" destId="{6EAC35A9-990B-4A7F-B636-77EC30883E05}" srcOrd="3" destOrd="0" parTransId="{9401AF48-9DD3-42F8-8FF3-BB561576B6FA}" sibTransId="{F404F1B1-409A-4F14-BDDC-7DA0F3B67583}"/>
    <dgm:cxn modelId="{B44FA8CC-B1BA-4409-8670-66FDBCEC53F1}" type="presOf" srcId="{369A3627-D762-42E6-A845-3C07361E56CA}" destId="{C4C715D0-9AB4-4A07-9B5F-C638B8B048E0}" srcOrd="0" destOrd="0" presId="urn:microsoft.com/office/officeart/2005/8/layout/vList2"/>
    <dgm:cxn modelId="{9AAB34E3-1C1B-44D6-A3F8-DFDD1BFB2957}" type="presOf" srcId="{6EAC35A9-990B-4A7F-B636-77EC30883E05}" destId="{BAC76A70-5DC3-4083-951F-EE498A4FD083}" srcOrd="0" destOrd="0" presId="urn:microsoft.com/office/officeart/2005/8/layout/vList2"/>
    <dgm:cxn modelId="{D46CCAE4-9C72-4473-A22A-D50AFA5FF589}" srcId="{2CBDFACA-206D-4497-B0DB-3F7E50AB3FB4}" destId="{1316FA95-4387-462D-99EE-3B8C3D7EA9FB}" srcOrd="2" destOrd="0" parTransId="{AF82FC67-7D41-4552-951A-5D242F8D36D3}" sibTransId="{85CC7692-05DE-4DFB-9B28-8051A979895A}"/>
    <dgm:cxn modelId="{00CF75BE-D3D7-4D7E-A481-4175EDDFA874}" type="presParOf" srcId="{4E3C7586-B5D8-486E-8DD6-61D55C50AD2A}" destId="{76D8E9E2-1BEE-44FA-9080-BB678343A892}" srcOrd="0" destOrd="0" presId="urn:microsoft.com/office/officeart/2005/8/layout/vList2"/>
    <dgm:cxn modelId="{3F529A30-DA9B-4787-9993-344E6A28E446}" type="presParOf" srcId="{4E3C7586-B5D8-486E-8DD6-61D55C50AD2A}" destId="{5D1C576F-1589-45BB-9E3E-F01462B4BAF3}" srcOrd="1" destOrd="0" presId="urn:microsoft.com/office/officeart/2005/8/layout/vList2"/>
    <dgm:cxn modelId="{4FE42984-55B7-47F7-B028-B4EFD052A612}" type="presParOf" srcId="{4E3C7586-B5D8-486E-8DD6-61D55C50AD2A}" destId="{C4C715D0-9AB4-4A07-9B5F-C638B8B048E0}" srcOrd="2" destOrd="0" presId="urn:microsoft.com/office/officeart/2005/8/layout/vList2"/>
    <dgm:cxn modelId="{06A6BF3D-8A3F-414F-84DC-405C10E1311E}" type="presParOf" srcId="{4E3C7586-B5D8-486E-8DD6-61D55C50AD2A}" destId="{50A9D99C-24D1-4A46-A233-7F8300215BB6}" srcOrd="3" destOrd="0" presId="urn:microsoft.com/office/officeart/2005/8/layout/vList2"/>
    <dgm:cxn modelId="{7BAF1459-911E-4901-B2FA-D318EACE9FE1}" type="presParOf" srcId="{4E3C7586-B5D8-486E-8DD6-61D55C50AD2A}" destId="{4FA3E22D-110E-4C37-9365-D49852AA9FE4}" srcOrd="4" destOrd="0" presId="urn:microsoft.com/office/officeart/2005/8/layout/vList2"/>
    <dgm:cxn modelId="{49254E6B-E33F-4400-9342-3B32DC08E207}" type="presParOf" srcId="{4E3C7586-B5D8-486E-8DD6-61D55C50AD2A}" destId="{4AFA3718-758E-4661-BAC8-EA2BCCBE268A}" srcOrd="5" destOrd="0" presId="urn:microsoft.com/office/officeart/2005/8/layout/vList2"/>
    <dgm:cxn modelId="{AC0D8395-94F0-472A-8F5E-AC0BAEE444CA}" type="presParOf" srcId="{4E3C7586-B5D8-486E-8DD6-61D55C50AD2A}" destId="{BAC76A70-5DC3-4083-951F-EE498A4FD08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3BAF5E-AB72-4225-AADC-B7FAA54C483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F037F33-C75C-4377-8C9A-E9EBA6D9E1A2}">
      <dgm:prSet/>
      <dgm:spPr/>
      <dgm:t>
        <a:bodyPr/>
        <a:lstStyle/>
        <a:p>
          <a:r>
            <a:rPr lang="en-GB"/>
            <a:t>A lot of analysis will be performed by the FCA into complaints</a:t>
          </a:r>
          <a:endParaRPr lang="en-US"/>
        </a:p>
      </dgm:t>
    </dgm:pt>
    <dgm:pt modelId="{CC6E6557-E767-4F68-8F8E-E5307871EEF2}" type="parTrans" cxnId="{28E3E672-FBEB-46B9-965A-F68661AC2637}">
      <dgm:prSet/>
      <dgm:spPr/>
      <dgm:t>
        <a:bodyPr/>
        <a:lstStyle/>
        <a:p>
          <a:endParaRPr lang="en-US"/>
        </a:p>
      </dgm:t>
    </dgm:pt>
    <dgm:pt modelId="{15822B23-D099-4CD8-A103-2ACF74299C6E}" type="sibTrans" cxnId="{28E3E672-FBEB-46B9-965A-F68661AC2637}">
      <dgm:prSet/>
      <dgm:spPr/>
      <dgm:t>
        <a:bodyPr/>
        <a:lstStyle/>
        <a:p>
          <a:endParaRPr lang="en-US"/>
        </a:p>
      </dgm:t>
    </dgm:pt>
    <dgm:pt modelId="{49551669-FF26-4037-8A6C-E8F57B6E3235}">
      <dgm:prSet/>
      <dgm:spPr/>
      <dgm:t>
        <a:bodyPr/>
        <a:lstStyle/>
        <a:p>
          <a:r>
            <a:rPr lang="en-GB"/>
            <a:t>What are the actions that firms must take to resolve, decrease / remove the possibility of receiving complaints?</a:t>
          </a:r>
          <a:endParaRPr lang="en-US"/>
        </a:p>
      </dgm:t>
    </dgm:pt>
    <dgm:pt modelId="{1BC3D257-38F0-4ECB-B388-179B86A0AC64}" type="parTrans" cxnId="{398A9B9F-1086-48CD-8C91-9B15638EC756}">
      <dgm:prSet/>
      <dgm:spPr/>
      <dgm:t>
        <a:bodyPr/>
        <a:lstStyle/>
        <a:p>
          <a:endParaRPr lang="en-US"/>
        </a:p>
      </dgm:t>
    </dgm:pt>
    <dgm:pt modelId="{09FDDA7A-0402-4738-8ABD-C7AC2DF1619B}" type="sibTrans" cxnId="{398A9B9F-1086-48CD-8C91-9B15638EC756}">
      <dgm:prSet/>
      <dgm:spPr/>
      <dgm:t>
        <a:bodyPr/>
        <a:lstStyle/>
        <a:p>
          <a:endParaRPr lang="en-US"/>
        </a:p>
      </dgm:t>
    </dgm:pt>
    <dgm:pt modelId="{49AE0C84-CB14-4F55-AA88-2B8F4A082D17}" type="pres">
      <dgm:prSet presAssocID="{253BAF5E-AB72-4225-AADC-B7FAA54C48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AF2862-48E5-4D72-84BA-9821CA6E79CB}" type="pres">
      <dgm:prSet presAssocID="{4F037F33-C75C-4377-8C9A-E9EBA6D9E1A2}" presName="hierRoot1" presStyleCnt="0"/>
      <dgm:spPr/>
    </dgm:pt>
    <dgm:pt modelId="{F1CF9A35-8B11-4A26-8B8D-72F441196CEC}" type="pres">
      <dgm:prSet presAssocID="{4F037F33-C75C-4377-8C9A-E9EBA6D9E1A2}" presName="composite" presStyleCnt="0"/>
      <dgm:spPr/>
    </dgm:pt>
    <dgm:pt modelId="{94051206-631D-45D8-B60D-D69A948EF030}" type="pres">
      <dgm:prSet presAssocID="{4F037F33-C75C-4377-8C9A-E9EBA6D9E1A2}" presName="background" presStyleLbl="node0" presStyleIdx="0" presStyleCnt="2"/>
      <dgm:spPr/>
    </dgm:pt>
    <dgm:pt modelId="{1AED5F58-8000-4021-BEE1-DD9AD88463D9}" type="pres">
      <dgm:prSet presAssocID="{4F037F33-C75C-4377-8C9A-E9EBA6D9E1A2}" presName="text" presStyleLbl="fgAcc0" presStyleIdx="0" presStyleCnt="2">
        <dgm:presLayoutVars>
          <dgm:chPref val="3"/>
        </dgm:presLayoutVars>
      </dgm:prSet>
      <dgm:spPr/>
    </dgm:pt>
    <dgm:pt modelId="{3217CE0F-F888-4100-85BB-C62CE85D187B}" type="pres">
      <dgm:prSet presAssocID="{4F037F33-C75C-4377-8C9A-E9EBA6D9E1A2}" presName="hierChild2" presStyleCnt="0"/>
      <dgm:spPr/>
    </dgm:pt>
    <dgm:pt modelId="{95377396-AA05-41EE-A211-81F4FF3D0710}" type="pres">
      <dgm:prSet presAssocID="{49551669-FF26-4037-8A6C-E8F57B6E3235}" presName="hierRoot1" presStyleCnt="0"/>
      <dgm:spPr/>
    </dgm:pt>
    <dgm:pt modelId="{12CE388A-AC6F-4DB3-9237-7EC5FD2A800C}" type="pres">
      <dgm:prSet presAssocID="{49551669-FF26-4037-8A6C-E8F57B6E3235}" presName="composite" presStyleCnt="0"/>
      <dgm:spPr/>
    </dgm:pt>
    <dgm:pt modelId="{141B977C-0165-4783-A9DE-1CBDA88AA114}" type="pres">
      <dgm:prSet presAssocID="{49551669-FF26-4037-8A6C-E8F57B6E3235}" presName="background" presStyleLbl="node0" presStyleIdx="1" presStyleCnt="2"/>
      <dgm:spPr/>
    </dgm:pt>
    <dgm:pt modelId="{E60249D7-1EE2-430D-8DFF-62B913B0D542}" type="pres">
      <dgm:prSet presAssocID="{49551669-FF26-4037-8A6C-E8F57B6E3235}" presName="text" presStyleLbl="fgAcc0" presStyleIdx="1" presStyleCnt="2">
        <dgm:presLayoutVars>
          <dgm:chPref val="3"/>
        </dgm:presLayoutVars>
      </dgm:prSet>
      <dgm:spPr/>
    </dgm:pt>
    <dgm:pt modelId="{D9746F5F-563D-4656-9A5D-59B169AD2D25}" type="pres">
      <dgm:prSet presAssocID="{49551669-FF26-4037-8A6C-E8F57B6E3235}" presName="hierChild2" presStyleCnt="0"/>
      <dgm:spPr/>
    </dgm:pt>
  </dgm:ptLst>
  <dgm:cxnLst>
    <dgm:cxn modelId="{28E3E672-FBEB-46B9-965A-F68661AC2637}" srcId="{253BAF5E-AB72-4225-AADC-B7FAA54C483F}" destId="{4F037F33-C75C-4377-8C9A-E9EBA6D9E1A2}" srcOrd="0" destOrd="0" parTransId="{CC6E6557-E767-4F68-8F8E-E5307871EEF2}" sibTransId="{15822B23-D099-4CD8-A103-2ACF74299C6E}"/>
    <dgm:cxn modelId="{8FEEF25A-A446-44DF-BC90-ECEB9248BAC6}" type="presOf" srcId="{49551669-FF26-4037-8A6C-E8F57B6E3235}" destId="{E60249D7-1EE2-430D-8DFF-62B913B0D542}" srcOrd="0" destOrd="0" presId="urn:microsoft.com/office/officeart/2005/8/layout/hierarchy1"/>
    <dgm:cxn modelId="{08338E84-F395-4890-A403-2F61D94B83AC}" type="presOf" srcId="{4F037F33-C75C-4377-8C9A-E9EBA6D9E1A2}" destId="{1AED5F58-8000-4021-BEE1-DD9AD88463D9}" srcOrd="0" destOrd="0" presId="urn:microsoft.com/office/officeart/2005/8/layout/hierarchy1"/>
    <dgm:cxn modelId="{398A9B9F-1086-48CD-8C91-9B15638EC756}" srcId="{253BAF5E-AB72-4225-AADC-B7FAA54C483F}" destId="{49551669-FF26-4037-8A6C-E8F57B6E3235}" srcOrd="1" destOrd="0" parTransId="{1BC3D257-38F0-4ECB-B388-179B86A0AC64}" sibTransId="{09FDDA7A-0402-4738-8ABD-C7AC2DF1619B}"/>
    <dgm:cxn modelId="{339095A3-F905-43DC-B7FA-53979A73B1EE}" type="presOf" srcId="{253BAF5E-AB72-4225-AADC-B7FAA54C483F}" destId="{49AE0C84-CB14-4F55-AA88-2B8F4A082D17}" srcOrd="0" destOrd="0" presId="urn:microsoft.com/office/officeart/2005/8/layout/hierarchy1"/>
    <dgm:cxn modelId="{8BF85022-32A8-4273-8DAB-6B4DAEEEF8C9}" type="presParOf" srcId="{49AE0C84-CB14-4F55-AA88-2B8F4A082D17}" destId="{91AF2862-48E5-4D72-84BA-9821CA6E79CB}" srcOrd="0" destOrd="0" presId="urn:microsoft.com/office/officeart/2005/8/layout/hierarchy1"/>
    <dgm:cxn modelId="{84F93B49-3E1C-44C2-9621-86445947A9B1}" type="presParOf" srcId="{91AF2862-48E5-4D72-84BA-9821CA6E79CB}" destId="{F1CF9A35-8B11-4A26-8B8D-72F441196CEC}" srcOrd="0" destOrd="0" presId="urn:microsoft.com/office/officeart/2005/8/layout/hierarchy1"/>
    <dgm:cxn modelId="{06199DE2-CD68-4AE7-9783-F77639CA1C48}" type="presParOf" srcId="{F1CF9A35-8B11-4A26-8B8D-72F441196CEC}" destId="{94051206-631D-45D8-B60D-D69A948EF030}" srcOrd="0" destOrd="0" presId="urn:microsoft.com/office/officeart/2005/8/layout/hierarchy1"/>
    <dgm:cxn modelId="{1A772FC5-7C75-460A-8B0F-6AE5949F6C6B}" type="presParOf" srcId="{F1CF9A35-8B11-4A26-8B8D-72F441196CEC}" destId="{1AED5F58-8000-4021-BEE1-DD9AD88463D9}" srcOrd="1" destOrd="0" presId="urn:microsoft.com/office/officeart/2005/8/layout/hierarchy1"/>
    <dgm:cxn modelId="{CD2A8D5F-BFCF-4BF9-9EB1-01E34B8E0E04}" type="presParOf" srcId="{91AF2862-48E5-4D72-84BA-9821CA6E79CB}" destId="{3217CE0F-F888-4100-85BB-C62CE85D187B}" srcOrd="1" destOrd="0" presId="urn:microsoft.com/office/officeart/2005/8/layout/hierarchy1"/>
    <dgm:cxn modelId="{639A208C-4BA7-488C-BF2A-C8708134F68B}" type="presParOf" srcId="{49AE0C84-CB14-4F55-AA88-2B8F4A082D17}" destId="{95377396-AA05-41EE-A211-81F4FF3D0710}" srcOrd="1" destOrd="0" presId="urn:microsoft.com/office/officeart/2005/8/layout/hierarchy1"/>
    <dgm:cxn modelId="{E00ACBA2-747F-4B16-AFF1-D4F4CDFCF2F9}" type="presParOf" srcId="{95377396-AA05-41EE-A211-81F4FF3D0710}" destId="{12CE388A-AC6F-4DB3-9237-7EC5FD2A800C}" srcOrd="0" destOrd="0" presId="urn:microsoft.com/office/officeart/2005/8/layout/hierarchy1"/>
    <dgm:cxn modelId="{94A019E7-1F3C-4A0E-9DAF-247CC73E597D}" type="presParOf" srcId="{12CE388A-AC6F-4DB3-9237-7EC5FD2A800C}" destId="{141B977C-0165-4783-A9DE-1CBDA88AA114}" srcOrd="0" destOrd="0" presId="urn:microsoft.com/office/officeart/2005/8/layout/hierarchy1"/>
    <dgm:cxn modelId="{E00CF286-C5A9-4A0B-A794-D3EAB09C7E7D}" type="presParOf" srcId="{12CE388A-AC6F-4DB3-9237-7EC5FD2A800C}" destId="{E60249D7-1EE2-430D-8DFF-62B913B0D542}" srcOrd="1" destOrd="0" presId="urn:microsoft.com/office/officeart/2005/8/layout/hierarchy1"/>
    <dgm:cxn modelId="{5CDFD19B-712B-49DF-AA68-23B3B6F04DC5}" type="presParOf" srcId="{95377396-AA05-41EE-A211-81F4FF3D0710}" destId="{D9746F5F-563D-4656-9A5D-59B169AD2D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F48F6E-3A77-4F65-AE15-8232F1FCE7A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94EC5E-FF30-4A14-BB3D-65149C83236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Have you really got a customer centric culture?</a:t>
          </a:r>
          <a:endParaRPr lang="en-US"/>
        </a:p>
      </dgm:t>
    </dgm:pt>
    <dgm:pt modelId="{2704205E-EE2B-4878-A459-2709B41D5BB1}" type="parTrans" cxnId="{F74D904D-E2C7-4B03-B5F3-CDB724DB3137}">
      <dgm:prSet/>
      <dgm:spPr/>
      <dgm:t>
        <a:bodyPr/>
        <a:lstStyle/>
        <a:p>
          <a:endParaRPr lang="en-US"/>
        </a:p>
      </dgm:t>
    </dgm:pt>
    <dgm:pt modelId="{A5A7CC88-D1E0-4493-BCC9-9AFA74EB6C78}" type="sibTrans" cxnId="{F74D904D-E2C7-4B03-B5F3-CDB724DB3137}">
      <dgm:prSet/>
      <dgm:spPr/>
      <dgm:t>
        <a:bodyPr/>
        <a:lstStyle/>
        <a:p>
          <a:endParaRPr lang="en-US"/>
        </a:p>
      </dgm:t>
    </dgm:pt>
    <dgm:pt modelId="{64AB5139-5D20-4724-8C5E-0858E9F3501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Have you worked out what a good consumer outcome looks like over the short, medium and long term? How have your customers been involved in this? Can you really tell a customer what a good outcome looks like?</a:t>
          </a:r>
          <a:endParaRPr lang="en-US"/>
        </a:p>
      </dgm:t>
    </dgm:pt>
    <dgm:pt modelId="{6381F5E7-15F9-4420-8F8F-34EF297CBB7A}" type="parTrans" cxnId="{2F427878-4719-49E0-AF55-BEBB769BFEE9}">
      <dgm:prSet/>
      <dgm:spPr/>
      <dgm:t>
        <a:bodyPr/>
        <a:lstStyle/>
        <a:p>
          <a:endParaRPr lang="en-US"/>
        </a:p>
      </dgm:t>
    </dgm:pt>
    <dgm:pt modelId="{72939275-4DED-43EE-8A48-2B878CA6837A}" type="sibTrans" cxnId="{2F427878-4719-49E0-AF55-BEBB769BFEE9}">
      <dgm:prSet/>
      <dgm:spPr/>
      <dgm:t>
        <a:bodyPr/>
        <a:lstStyle/>
        <a:p>
          <a:endParaRPr lang="en-US"/>
        </a:p>
      </dgm:t>
    </dgm:pt>
    <dgm:pt modelId="{CB7B98F1-31C2-4B37-AA5B-7A95A8E44E4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An open mind and willingness to change. </a:t>
          </a:r>
          <a:endParaRPr lang="en-US"/>
        </a:p>
      </dgm:t>
    </dgm:pt>
    <dgm:pt modelId="{3B42FDF6-40D4-4356-9FAB-6A2802B995CB}" type="parTrans" cxnId="{BBC48CED-7316-47BB-8DA1-53B4F88DE800}">
      <dgm:prSet/>
      <dgm:spPr/>
      <dgm:t>
        <a:bodyPr/>
        <a:lstStyle/>
        <a:p>
          <a:endParaRPr lang="en-US"/>
        </a:p>
      </dgm:t>
    </dgm:pt>
    <dgm:pt modelId="{21AFADD2-EC1E-428B-90F3-FBCC2AEDCBA7}" type="sibTrans" cxnId="{BBC48CED-7316-47BB-8DA1-53B4F88DE800}">
      <dgm:prSet/>
      <dgm:spPr/>
      <dgm:t>
        <a:bodyPr/>
        <a:lstStyle/>
        <a:p>
          <a:endParaRPr lang="en-US"/>
        </a:p>
      </dgm:t>
    </dgm:pt>
    <dgm:pt modelId="{8C24A2BF-7C5E-46EE-9BB8-6828BA2CB3C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Take the FCA caution on complacency seriously</a:t>
          </a:r>
          <a:endParaRPr lang="en-US"/>
        </a:p>
      </dgm:t>
    </dgm:pt>
    <dgm:pt modelId="{1855FA8C-B9D3-40F4-BF4D-6C5B210424DF}" type="parTrans" cxnId="{97E57325-9A50-4040-925F-EF629E753843}">
      <dgm:prSet/>
      <dgm:spPr/>
      <dgm:t>
        <a:bodyPr/>
        <a:lstStyle/>
        <a:p>
          <a:endParaRPr lang="en-US"/>
        </a:p>
      </dgm:t>
    </dgm:pt>
    <dgm:pt modelId="{D16314BA-797F-4167-AD4A-96ACDF2F6F3E}" type="sibTrans" cxnId="{97E57325-9A50-4040-925F-EF629E753843}">
      <dgm:prSet/>
      <dgm:spPr/>
      <dgm:t>
        <a:bodyPr/>
        <a:lstStyle/>
        <a:p>
          <a:endParaRPr lang="en-US"/>
        </a:p>
      </dgm:t>
    </dgm:pt>
    <dgm:pt modelId="{9C5E735E-0544-408D-8F7D-1F82AB6BAFE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Accept the possibility of a rise in complaints (short term?)as you work towards the end state</a:t>
          </a:r>
          <a:endParaRPr lang="en-US"/>
        </a:p>
      </dgm:t>
    </dgm:pt>
    <dgm:pt modelId="{BE15D050-F513-4A21-B3ED-AC46F58838A1}" type="parTrans" cxnId="{7220EB5D-68AB-4EA7-87BF-650999823619}">
      <dgm:prSet/>
      <dgm:spPr/>
      <dgm:t>
        <a:bodyPr/>
        <a:lstStyle/>
        <a:p>
          <a:endParaRPr lang="en-US"/>
        </a:p>
      </dgm:t>
    </dgm:pt>
    <dgm:pt modelId="{D66DCFAC-3B2C-4D55-88C3-C3F54FFC049B}" type="sibTrans" cxnId="{7220EB5D-68AB-4EA7-87BF-650999823619}">
      <dgm:prSet/>
      <dgm:spPr/>
      <dgm:t>
        <a:bodyPr/>
        <a:lstStyle/>
        <a:p>
          <a:endParaRPr lang="en-US"/>
        </a:p>
      </dgm:t>
    </dgm:pt>
    <dgm:pt modelId="{FD2668AD-85E0-409A-819B-FA53FCB3B3E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Recognise that customers will still find issues even if you think you have done everything right</a:t>
          </a:r>
          <a:endParaRPr lang="en-US"/>
        </a:p>
      </dgm:t>
    </dgm:pt>
    <dgm:pt modelId="{286C6F92-ECD4-4B9D-940E-0C9DE3BFE6B9}" type="parTrans" cxnId="{9FED8E7C-555F-4FC4-9431-1BFFAE6DD181}">
      <dgm:prSet/>
      <dgm:spPr/>
      <dgm:t>
        <a:bodyPr/>
        <a:lstStyle/>
        <a:p>
          <a:endParaRPr lang="en-US"/>
        </a:p>
      </dgm:t>
    </dgm:pt>
    <dgm:pt modelId="{29CF5BA2-DD05-4EBA-9304-2A8B4F905B27}" type="sibTrans" cxnId="{9FED8E7C-555F-4FC4-9431-1BFFAE6DD181}">
      <dgm:prSet/>
      <dgm:spPr/>
      <dgm:t>
        <a:bodyPr/>
        <a:lstStyle/>
        <a:p>
          <a:endParaRPr lang="en-US"/>
        </a:p>
      </dgm:t>
    </dgm:pt>
    <dgm:pt modelId="{3E4E8BB6-7B84-4336-9BBE-F4A5EB509A5E}" type="pres">
      <dgm:prSet presAssocID="{C9F48F6E-3A77-4F65-AE15-8232F1FCE7A7}" presName="root" presStyleCnt="0">
        <dgm:presLayoutVars>
          <dgm:dir/>
          <dgm:resizeHandles val="exact"/>
        </dgm:presLayoutVars>
      </dgm:prSet>
      <dgm:spPr/>
    </dgm:pt>
    <dgm:pt modelId="{7E9F694C-3FD2-4EA2-BB3F-3D66FDBCD190}" type="pres">
      <dgm:prSet presAssocID="{AD94EC5E-FF30-4A14-BB3D-65149C83236C}" presName="compNode" presStyleCnt="0"/>
      <dgm:spPr/>
    </dgm:pt>
    <dgm:pt modelId="{99EBFFA0-156A-48E8-88FE-26B64F2C6309}" type="pres">
      <dgm:prSet presAssocID="{AD94EC5E-FF30-4A14-BB3D-65149C83236C}" presName="bgRect" presStyleLbl="bgShp" presStyleIdx="0" presStyleCnt="6"/>
      <dgm:spPr/>
    </dgm:pt>
    <dgm:pt modelId="{4C30F7E5-C9CC-47AC-91FA-F3FAB6803F92}" type="pres">
      <dgm:prSet presAssocID="{AD94EC5E-FF30-4A14-BB3D-65149C83236C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53FBB14-BB08-4894-A87A-687EAABE3409}" type="pres">
      <dgm:prSet presAssocID="{AD94EC5E-FF30-4A14-BB3D-65149C83236C}" presName="spaceRect" presStyleCnt="0"/>
      <dgm:spPr/>
    </dgm:pt>
    <dgm:pt modelId="{AAC3EFAD-D860-45D5-BD5D-7A77B2357D65}" type="pres">
      <dgm:prSet presAssocID="{AD94EC5E-FF30-4A14-BB3D-65149C83236C}" presName="parTx" presStyleLbl="revTx" presStyleIdx="0" presStyleCnt="6">
        <dgm:presLayoutVars>
          <dgm:chMax val="0"/>
          <dgm:chPref val="0"/>
        </dgm:presLayoutVars>
      </dgm:prSet>
      <dgm:spPr/>
    </dgm:pt>
    <dgm:pt modelId="{FDFB6344-C317-4AA2-98C9-AC8D3C1DE4AE}" type="pres">
      <dgm:prSet presAssocID="{A5A7CC88-D1E0-4493-BCC9-9AFA74EB6C78}" presName="sibTrans" presStyleCnt="0"/>
      <dgm:spPr/>
    </dgm:pt>
    <dgm:pt modelId="{0CDC2802-7D7E-4976-9D9F-26619D783590}" type="pres">
      <dgm:prSet presAssocID="{64AB5139-5D20-4724-8C5E-0858E9F35010}" presName="compNode" presStyleCnt="0"/>
      <dgm:spPr/>
    </dgm:pt>
    <dgm:pt modelId="{8538FCA1-0FCB-4913-9F6F-4281C2ADD13C}" type="pres">
      <dgm:prSet presAssocID="{64AB5139-5D20-4724-8C5E-0858E9F35010}" presName="bgRect" presStyleLbl="bgShp" presStyleIdx="1" presStyleCnt="6"/>
      <dgm:spPr/>
    </dgm:pt>
    <dgm:pt modelId="{957E4A05-734D-48BF-886C-93B6FA042610}" type="pres">
      <dgm:prSet presAssocID="{64AB5139-5D20-4724-8C5E-0858E9F3501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vertising"/>
        </a:ext>
      </dgm:extLst>
    </dgm:pt>
    <dgm:pt modelId="{1F9F84FB-4C6E-49AC-8BD1-C85D164404B6}" type="pres">
      <dgm:prSet presAssocID="{64AB5139-5D20-4724-8C5E-0858E9F35010}" presName="spaceRect" presStyleCnt="0"/>
      <dgm:spPr/>
    </dgm:pt>
    <dgm:pt modelId="{99C6CF73-4832-4B10-A3BF-9E6534C112A4}" type="pres">
      <dgm:prSet presAssocID="{64AB5139-5D20-4724-8C5E-0858E9F35010}" presName="parTx" presStyleLbl="revTx" presStyleIdx="1" presStyleCnt="6">
        <dgm:presLayoutVars>
          <dgm:chMax val="0"/>
          <dgm:chPref val="0"/>
        </dgm:presLayoutVars>
      </dgm:prSet>
      <dgm:spPr/>
    </dgm:pt>
    <dgm:pt modelId="{0B02F6A8-A13F-441C-8CA9-068AA90899E3}" type="pres">
      <dgm:prSet presAssocID="{72939275-4DED-43EE-8A48-2B878CA6837A}" presName="sibTrans" presStyleCnt="0"/>
      <dgm:spPr/>
    </dgm:pt>
    <dgm:pt modelId="{4483A853-8B36-420C-B636-E889B06B27D2}" type="pres">
      <dgm:prSet presAssocID="{CB7B98F1-31C2-4B37-AA5B-7A95A8E44E41}" presName="compNode" presStyleCnt="0"/>
      <dgm:spPr/>
    </dgm:pt>
    <dgm:pt modelId="{84C2F9CE-3409-4831-8DED-34934CD0CE18}" type="pres">
      <dgm:prSet presAssocID="{CB7B98F1-31C2-4B37-AA5B-7A95A8E44E41}" presName="bgRect" presStyleLbl="bgShp" presStyleIdx="2" presStyleCnt="6"/>
      <dgm:spPr/>
    </dgm:pt>
    <dgm:pt modelId="{636AAFEE-4BB5-4979-9C86-065E67DEF8A9}" type="pres">
      <dgm:prSet presAssocID="{CB7B98F1-31C2-4B37-AA5B-7A95A8E44E41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0FAB0861-1C54-4D27-976F-9B1ECEDAF977}" type="pres">
      <dgm:prSet presAssocID="{CB7B98F1-31C2-4B37-AA5B-7A95A8E44E41}" presName="spaceRect" presStyleCnt="0"/>
      <dgm:spPr/>
    </dgm:pt>
    <dgm:pt modelId="{4CB376E7-6EE1-4D36-BDF7-11CA4EDDA873}" type="pres">
      <dgm:prSet presAssocID="{CB7B98F1-31C2-4B37-AA5B-7A95A8E44E41}" presName="parTx" presStyleLbl="revTx" presStyleIdx="2" presStyleCnt="6">
        <dgm:presLayoutVars>
          <dgm:chMax val="0"/>
          <dgm:chPref val="0"/>
        </dgm:presLayoutVars>
      </dgm:prSet>
      <dgm:spPr/>
    </dgm:pt>
    <dgm:pt modelId="{6119729E-C31A-4AD9-B9A5-3371BEFD1A21}" type="pres">
      <dgm:prSet presAssocID="{21AFADD2-EC1E-428B-90F3-FBCC2AEDCBA7}" presName="sibTrans" presStyleCnt="0"/>
      <dgm:spPr/>
    </dgm:pt>
    <dgm:pt modelId="{09C021D1-147B-46F5-B4E1-EA931A5D4AC2}" type="pres">
      <dgm:prSet presAssocID="{8C24A2BF-7C5E-46EE-9BB8-6828BA2CB3C4}" presName="compNode" presStyleCnt="0"/>
      <dgm:spPr/>
    </dgm:pt>
    <dgm:pt modelId="{65AFBE89-BB60-4739-8449-64F702729D4E}" type="pres">
      <dgm:prSet presAssocID="{8C24A2BF-7C5E-46EE-9BB8-6828BA2CB3C4}" presName="bgRect" presStyleLbl="bgShp" presStyleIdx="3" presStyleCnt="6"/>
      <dgm:spPr/>
    </dgm:pt>
    <dgm:pt modelId="{54CA015D-61E4-4BB1-8740-C0CC8F9E32D1}" type="pres">
      <dgm:prSet presAssocID="{8C24A2BF-7C5E-46EE-9BB8-6828BA2CB3C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798D4080-C864-4336-8C46-8B38BF6FB34C}" type="pres">
      <dgm:prSet presAssocID="{8C24A2BF-7C5E-46EE-9BB8-6828BA2CB3C4}" presName="spaceRect" presStyleCnt="0"/>
      <dgm:spPr/>
    </dgm:pt>
    <dgm:pt modelId="{D4EDE434-5A47-4087-8F00-32A566A6DFCE}" type="pres">
      <dgm:prSet presAssocID="{8C24A2BF-7C5E-46EE-9BB8-6828BA2CB3C4}" presName="parTx" presStyleLbl="revTx" presStyleIdx="3" presStyleCnt="6">
        <dgm:presLayoutVars>
          <dgm:chMax val="0"/>
          <dgm:chPref val="0"/>
        </dgm:presLayoutVars>
      </dgm:prSet>
      <dgm:spPr/>
    </dgm:pt>
    <dgm:pt modelId="{6F59E284-E566-4997-BBEC-715F58892BA5}" type="pres">
      <dgm:prSet presAssocID="{D16314BA-797F-4167-AD4A-96ACDF2F6F3E}" presName="sibTrans" presStyleCnt="0"/>
      <dgm:spPr/>
    </dgm:pt>
    <dgm:pt modelId="{AB9D9357-4BDF-4148-8E25-6F104485C5AC}" type="pres">
      <dgm:prSet presAssocID="{9C5E735E-0544-408D-8F7D-1F82AB6BAFE6}" presName="compNode" presStyleCnt="0"/>
      <dgm:spPr/>
    </dgm:pt>
    <dgm:pt modelId="{0F7BB2BD-E247-47C3-8DDF-8687504A1316}" type="pres">
      <dgm:prSet presAssocID="{9C5E735E-0544-408D-8F7D-1F82AB6BAFE6}" presName="bgRect" presStyleLbl="bgShp" presStyleIdx="4" presStyleCnt="6"/>
      <dgm:spPr/>
    </dgm:pt>
    <dgm:pt modelId="{00A97E90-6AEE-4105-B26D-4932199BEF55}" type="pres">
      <dgm:prSet presAssocID="{9C5E735E-0544-408D-8F7D-1F82AB6BAFE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1319D60C-D488-4585-82DE-07F992808E74}" type="pres">
      <dgm:prSet presAssocID="{9C5E735E-0544-408D-8F7D-1F82AB6BAFE6}" presName="spaceRect" presStyleCnt="0"/>
      <dgm:spPr/>
    </dgm:pt>
    <dgm:pt modelId="{1C06D232-B1A0-4944-B2EC-6BB03D2A5FE8}" type="pres">
      <dgm:prSet presAssocID="{9C5E735E-0544-408D-8F7D-1F82AB6BAFE6}" presName="parTx" presStyleLbl="revTx" presStyleIdx="4" presStyleCnt="6">
        <dgm:presLayoutVars>
          <dgm:chMax val="0"/>
          <dgm:chPref val="0"/>
        </dgm:presLayoutVars>
      </dgm:prSet>
      <dgm:spPr/>
    </dgm:pt>
    <dgm:pt modelId="{2E4B9F4E-B92F-48FA-8F82-546448001905}" type="pres">
      <dgm:prSet presAssocID="{D66DCFAC-3B2C-4D55-88C3-C3F54FFC049B}" presName="sibTrans" presStyleCnt="0"/>
      <dgm:spPr/>
    </dgm:pt>
    <dgm:pt modelId="{C048ABAF-9DE6-4C88-92CA-F506187BA38C}" type="pres">
      <dgm:prSet presAssocID="{FD2668AD-85E0-409A-819B-FA53FCB3B3EE}" presName="compNode" presStyleCnt="0"/>
      <dgm:spPr/>
    </dgm:pt>
    <dgm:pt modelId="{89EF048B-AFF7-472E-9AC6-957DA2E7A72D}" type="pres">
      <dgm:prSet presAssocID="{FD2668AD-85E0-409A-819B-FA53FCB3B3EE}" presName="bgRect" presStyleLbl="bgShp" presStyleIdx="5" presStyleCnt="6"/>
      <dgm:spPr/>
    </dgm:pt>
    <dgm:pt modelId="{5AA4A192-B03B-486C-B070-496ECDD7A0C8}" type="pres">
      <dgm:prSet presAssocID="{FD2668AD-85E0-409A-819B-FA53FCB3B3E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1C3FC6C-3AA3-4118-9E05-BE6B60F05049}" type="pres">
      <dgm:prSet presAssocID="{FD2668AD-85E0-409A-819B-FA53FCB3B3EE}" presName="spaceRect" presStyleCnt="0"/>
      <dgm:spPr/>
    </dgm:pt>
    <dgm:pt modelId="{83096D6E-FCF7-4E55-AC23-8892BD78B65E}" type="pres">
      <dgm:prSet presAssocID="{FD2668AD-85E0-409A-819B-FA53FCB3B3E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7E57325-9A50-4040-925F-EF629E753843}" srcId="{C9F48F6E-3A77-4F65-AE15-8232F1FCE7A7}" destId="{8C24A2BF-7C5E-46EE-9BB8-6828BA2CB3C4}" srcOrd="3" destOrd="0" parTransId="{1855FA8C-B9D3-40F4-BF4D-6C5B210424DF}" sibTransId="{D16314BA-797F-4167-AD4A-96ACDF2F6F3E}"/>
    <dgm:cxn modelId="{7220EB5D-68AB-4EA7-87BF-650999823619}" srcId="{C9F48F6E-3A77-4F65-AE15-8232F1FCE7A7}" destId="{9C5E735E-0544-408D-8F7D-1F82AB6BAFE6}" srcOrd="4" destOrd="0" parTransId="{BE15D050-F513-4A21-B3ED-AC46F58838A1}" sibTransId="{D66DCFAC-3B2C-4D55-88C3-C3F54FFC049B}"/>
    <dgm:cxn modelId="{5285B166-7D5A-45CF-A90E-E8E018892EE7}" type="presOf" srcId="{8C24A2BF-7C5E-46EE-9BB8-6828BA2CB3C4}" destId="{D4EDE434-5A47-4087-8F00-32A566A6DFCE}" srcOrd="0" destOrd="0" presId="urn:microsoft.com/office/officeart/2018/2/layout/IconVerticalSolidList"/>
    <dgm:cxn modelId="{F74D904D-E2C7-4B03-B5F3-CDB724DB3137}" srcId="{C9F48F6E-3A77-4F65-AE15-8232F1FCE7A7}" destId="{AD94EC5E-FF30-4A14-BB3D-65149C83236C}" srcOrd="0" destOrd="0" parTransId="{2704205E-EE2B-4878-A459-2709B41D5BB1}" sibTransId="{A5A7CC88-D1E0-4493-BCC9-9AFA74EB6C78}"/>
    <dgm:cxn modelId="{2F427878-4719-49E0-AF55-BEBB769BFEE9}" srcId="{C9F48F6E-3A77-4F65-AE15-8232F1FCE7A7}" destId="{64AB5139-5D20-4724-8C5E-0858E9F35010}" srcOrd="1" destOrd="0" parTransId="{6381F5E7-15F9-4420-8F8F-34EF297CBB7A}" sibTransId="{72939275-4DED-43EE-8A48-2B878CA6837A}"/>
    <dgm:cxn modelId="{20A5BC59-7752-4739-8D56-A10157C6E1D8}" type="presOf" srcId="{AD94EC5E-FF30-4A14-BB3D-65149C83236C}" destId="{AAC3EFAD-D860-45D5-BD5D-7A77B2357D65}" srcOrd="0" destOrd="0" presId="urn:microsoft.com/office/officeart/2018/2/layout/IconVerticalSolidList"/>
    <dgm:cxn modelId="{9FED8E7C-555F-4FC4-9431-1BFFAE6DD181}" srcId="{C9F48F6E-3A77-4F65-AE15-8232F1FCE7A7}" destId="{FD2668AD-85E0-409A-819B-FA53FCB3B3EE}" srcOrd="5" destOrd="0" parTransId="{286C6F92-ECD4-4B9D-940E-0C9DE3BFE6B9}" sibTransId="{29CF5BA2-DD05-4EBA-9304-2A8B4F905B27}"/>
    <dgm:cxn modelId="{AE3EC089-A066-462D-84F4-F9FE4E7FD2A7}" type="presOf" srcId="{C9F48F6E-3A77-4F65-AE15-8232F1FCE7A7}" destId="{3E4E8BB6-7B84-4336-9BBE-F4A5EB509A5E}" srcOrd="0" destOrd="0" presId="urn:microsoft.com/office/officeart/2018/2/layout/IconVerticalSolidList"/>
    <dgm:cxn modelId="{1EBCF999-9B5C-4F79-8164-D64D46D30578}" type="presOf" srcId="{9C5E735E-0544-408D-8F7D-1F82AB6BAFE6}" destId="{1C06D232-B1A0-4944-B2EC-6BB03D2A5FE8}" srcOrd="0" destOrd="0" presId="urn:microsoft.com/office/officeart/2018/2/layout/IconVerticalSolidList"/>
    <dgm:cxn modelId="{654B3CAA-1294-47F7-82AB-D41D12D6B475}" type="presOf" srcId="{FD2668AD-85E0-409A-819B-FA53FCB3B3EE}" destId="{83096D6E-FCF7-4E55-AC23-8892BD78B65E}" srcOrd="0" destOrd="0" presId="urn:microsoft.com/office/officeart/2018/2/layout/IconVerticalSolidList"/>
    <dgm:cxn modelId="{16DA69D1-1E5E-4A67-9FF5-4546783F1367}" type="presOf" srcId="{CB7B98F1-31C2-4B37-AA5B-7A95A8E44E41}" destId="{4CB376E7-6EE1-4D36-BDF7-11CA4EDDA873}" srcOrd="0" destOrd="0" presId="urn:microsoft.com/office/officeart/2018/2/layout/IconVerticalSolidList"/>
    <dgm:cxn modelId="{81C14AED-5527-4C7D-918F-A92599D55BDC}" type="presOf" srcId="{64AB5139-5D20-4724-8C5E-0858E9F35010}" destId="{99C6CF73-4832-4B10-A3BF-9E6534C112A4}" srcOrd="0" destOrd="0" presId="urn:microsoft.com/office/officeart/2018/2/layout/IconVerticalSolidList"/>
    <dgm:cxn modelId="{BBC48CED-7316-47BB-8DA1-53B4F88DE800}" srcId="{C9F48F6E-3A77-4F65-AE15-8232F1FCE7A7}" destId="{CB7B98F1-31C2-4B37-AA5B-7A95A8E44E41}" srcOrd="2" destOrd="0" parTransId="{3B42FDF6-40D4-4356-9FAB-6A2802B995CB}" sibTransId="{21AFADD2-EC1E-428B-90F3-FBCC2AEDCBA7}"/>
    <dgm:cxn modelId="{C30A3256-1F65-478C-BCF3-698AC9746D9B}" type="presParOf" srcId="{3E4E8BB6-7B84-4336-9BBE-F4A5EB509A5E}" destId="{7E9F694C-3FD2-4EA2-BB3F-3D66FDBCD190}" srcOrd="0" destOrd="0" presId="urn:microsoft.com/office/officeart/2018/2/layout/IconVerticalSolidList"/>
    <dgm:cxn modelId="{75429EF4-ED9E-457F-A598-2801176B7F0E}" type="presParOf" srcId="{7E9F694C-3FD2-4EA2-BB3F-3D66FDBCD190}" destId="{99EBFFA0-156A-48E8-88FE-26B64F2C6309}" srcOrd="0" destOrd="0" presId="urn:microsoft.com/office/officeart/2018/2/layout/IconVerticalSolidList"/>
    <dgm:cxn modelId="{BD5CA88E-9D54-4332-A5DA-221119ED7A93}" type="presParOf" srcId="{7E9F694C-3FD2-4EA2-BB3F-3D66FDBCD190}" destId="{4C30F7E5-C9CC-47AC-91FA-F3FAB6803F92}" srcOrd="1" destOrd="0" presId="urn:microsoft.com/office/officeart/2018/2/layout/IconVerticalSolidList"/>
    <dgm:cxn modelId="{D244F752-51DA-4B05-9413-CDB0BC812477}" type="presParOf" srcId="{7E9F694C-3FD2-4EA2-BB3F-3D66FDBCD190}" destId="{953FBB14-BB08-4894-A87A-687EAABE3409}" srcOrd="2" destOrd="0" presId="urn:microsoft.com/office/officeart/2018/2/layout/IconVerticalSolidList"/>
    <dgm:cxn modelId="{94211DD2-9EA9-4136-86EF-D711AA7CC1E1}" type="presParOf" srcId="{7E9F694C-3FD2-4EA2-BB3F-3D66FDBCD190}" destId="{AAC3EFAD-D860-45D5-BD5D-7A77B2357D65}" srcOrd="3" destOrd="0" presId="urn:microsoft.com/office/officeart/2018/2/layout/IconVerticalSolidList"/>
    <dgm:cxn modelId="{D6856B11-CCD3-4E8E-AD7F-7967A4EFE2F9}" type="presParOf" srcId="{3E4E8BB6-7B84-4336-9BBE-F4A5EB509A5E}" destId="{FDFB6344-C317-4AA2-98C9-AC8D3C1DE4AE}" srcOrd="1" destOrd="0" presId="urn:microsoft.com/office/officeart/2018/2/layout/IconVerticalSolidList"/>
    <dgm:cxn modelId="{A9F68433-086F-435A-B74C-22C2410E5843}" type="presParOf" srcId="{3E4E8BB6-7B84-4336-9BBE-F4A5EB509A5E}" destId="{0CDC2802-7D7E-4976-9D9F-26619D783590}" srcOrd="2" destOrd="0" presId="urn:microsoft.com/office/officeart/2018/2/layout/IconVerticalSolidList"/>
    <dgm:cxn modelId="{758401C4-0C4C-4389-911F-AF7E105DD070}" type="presParOf" srcId="{0CDC2802-7D7E-4976-9D9F-26619D783590}" destId="{8538FCA1-0FCB-4913-9F6F-4281C2ADD13C}" srcOrd="0" destOrd="0" presId="urn:microsoft.com/office/officeart/2018/2/layout/IconVerticalSolidList"/>
    <dgm:cxn modelId="{54175958-0DAB-4495-8C28-170030701B78}" type="presParOf" srcId="{0CDC2802-7D7E-4976-9D9F-26619D783590}" destId="{957E4A05-734D-48BF-886C-93B6FA042610}" srcOrd="1" destOrd="0" presId="urn:microsoft.com/office/officeart/2018/2/layout/IconVerticalSolidList"/>
    <dgm:cxn modelId="{5F09E4F7-DA61-4460-A4C4-8340F22895F1}" type="presParOf" srcId="{0CDC2802-7D7E-4976-9D9F-26619D783590}" destId="{1F9F84FB-4C6E-49AC-8BD1-C85D164404B6}" srcOrd="2" destOrd="0" presId="urn:microsoft.com/office/officeart/2018/2/layout/IconVerticalSolidList"/>
    <dgm:cxn modelId="{B1883D91-C86F-4B09-9166-984BC2AF2934}" type="presParOf" srcId="{0CDC2802-7D7E-4976-9D9F-26619D783590}" destId="{99C6CF73-4832-4B10-A3BF-9E6534C112A4}" srcOrd="3" destOrd="0" presId="urn:microsoft.com/office/officeart/2018/2/layout/IconVerticalSolidList"/>
    <dgm:cxn modelId="{98B1DDB8-D9FB-463C-83A9-E10F5AF2C629}" type="presParOf" srcId="{3E4E8BB6-7B84-4336-9BBE-F4A5EB509A5E}" destId="{0B02F6A8-A13F-441C-8CA9-068AA90899E3}" srcOrd="3" destOrd="0" presId="urn:microsoft.com/office/officeart/2018/2/layout/IconVerticalSolidList"/>
    <dgm:cxn modelId="{B58D7A55-F43B-41E7-8826-E458B50DB961}" type="presParOf" srcId="{3E4E8BB6-7B84-4336-9BBE-F4A5EB509A5E}" destId="{4483A853-8B36-420C-B636-E889B06B27D2}" srcOrd="4" destOrd="0" presId="urn:microsoft.com/office/officeart/2018/2/layout/IconVerticalSolidList"/>
    <dgm:cxn modelId="{DF6CBD38-C7D8-47A1-A6D3-2E393AA04B96}" type="presParOf" srcId="{4483A853-8B36-420C-B636-E889B06B27D2}" destId="{84C2F9CE-3409-4831-8DED-34934CD0CE18}" srcOrd="0" destOrd="0" presId="urn:microsoft.com/office/officeart/2018/2/layout/IconVerticalSolidList"/>
    <dgm:cxn modelId="{9D10DB09-B63F-4D3A-A115-A6BE5C2104B0}" type="presParOf" srcId="{4483A853-8B36-420C-B636-E889B06B27D2}" destId="{636AAFEE-4BB5-4979-9C86-065E67DEF8A9}" srcOrd="1" destOrd="0" presId="urn:microsoft.com/office/officeart/2018/2/layout/IconVerticalSolidList"/>
    <dgm:cxn modelId="{71E992AC-F641-4040-A21C-98238DDF4792}" type="presParOf" srcId="{4483A853-8B36-420C-B636-E889B06B27D2}" destId="{0FAB0861-1C54-4D27-976F-9B1ECEDAF977}" srcOrd="2" destOrd="0" presId="urn:microsoft.com/office/officeart/2018/2/layout/IconVerticalSolidList"/>
    <dgm:cxn modelId="{406165D4-8B42-47CC-ADC0-5A2A252DED17}" type="presParOf" srcId="{4483A853-8B36-420C-B636-E889B06B27D2}" destId="{4CB376E7-6EE1-4D36-BDF7-11CA4EDDA873}" srcOrd="3" destOrd="0" presId="urn:microsoft.com/office/officeart/2018/2/layout/IconVerticalSolidList"/>
    <dgm:cxn modelId="{288D46DE-E712-4B45-9086-BB789E94ABEB}" type="presParOf" srcId="{3E4E8BB6-7B84-4336-9BBE-F4A5EB509A5E}" destId="{6119729E-C31A-4AD9-B9A5-3371BEFD1A21}" srcOrd="5" destOrd="0" presId="urn:microsoft.com/office/officeart/2018/2/layout/IconVerticalSolidList"/>
    <dgm:cxn modelId="{8D279FC6-6153-4AE8-B7FE-A77325E5B5FA}" type="presParOf" srcId="{3E4E8BB6-7B84-4336-9BBE-F4A5EB509A5E}" destId="{09C021D1-147B-46F5-B4E1-EA931A5D4AC2}" srcOrd="6" destOrd="0" presId="urn:microsoft.com/office/officeart/2018/2/layout/IconVerticalSolidList"/>
    <dgm:cxn modelId="{BA76129B-A250-4B54-84D2-1CBAEA51731F}" type="presParOf" srcId="{09C021D1-147B-46F5-B4E1-EA931A5D4AC2}" destId="{65AFBE89-BB60-4739-8449-64F702729D4E}" srcOrd="0" destOrd="0" presId="urn:microsoft.com/office/officeart/2018/2/layout/IconVerticalSolidList"/>
    <dgm:cxn modelId="{D0A579B6-CF88-4B63-9FF4-67BF063062AC}" type="presParOf" srcId="{09C021D1-147B-46F5-B4E1-EA931A5D4AC2}" destId="{54CA015D-61E4-4BB1-8740-C0CC8F9E32D1}" srcOrd="1" destOrd="0" presId="urn:microsoft.com/office/officeart/2018/2/layout/IconVerticalSolidList"/>
    <dgm:cxn modelId="{332E6E19-9CDC-480E-8BC0-58DCEB47CE44}" type="presParOf" srcId="{09C021D1-147B-46F5-B4E1-EA931A5D4AC2}" destId="{798D4080-C864-4336-8C46-8B38BF6FB34C}" srcOrd="2" destOrd="0" presId="urn:microsoft.com/office/officeart/2018/2/layout/IconVerticalSolidList"/>
    <dgm:cxn modelId="{5EF80FE7-D49B-44E2-88A0-BFA979C38306}" type="presParOf" srcId="{09C021D1-147B-46F5-B4E1-EA931A5D4AC2}" destId="{D4EDE434-5A47-4087-8F00-32A566A6DFCE}" srcOrd="3" destOrd="0" presId="urn:microsoft.com/office/officeart/2018/2/layout/IconVerticalSolidList"/>
    <dgm:cxn modelId="{D2F29A83-74F8-4F86-9F9A-6EF7E2EF74DE}" type="presParOf" srcId="{3E4E8BB6-7B84-4336-9BBE-F4A5EB509A5E}" destId="{6F59E284-E566-4997-BBEC-715F58892BA5}" srcOrd="7" destOrd="0" presId="urn:microsoft.com/office/officeart/2018/2/layout/IconVerticalSolidList"/>
    <dgm:cxn modelId="{748C8ECB-6CF4-476E-A109-4A1814521FD1}" type="presParOf" srcId="{3E4E8BB6-7B84-4336-9BBE-F4A5EB509A5E}" destId="{AB9D9357-4BDF-4148-8E25-6F104485C5AC}" srcOrd="8" destOrd="0" presId="urn:microsoft.com/office/officeart/2018/2/layout/IconVerticalSolidList"/>
    <dgm:cxn modelId="{86C434BC-FDAE-46B1-BAE5-7C38422ADB68}" type="presParOf" srcId="{AB9D9357-4BDF-4148-8E25-6F104485C5AC}" destId="{0F7BB2BD-E247-47C3-8DDF-8687504A1316}" srcOrd="0" destOrd="0" presId="urn:microsoft.com/office/officeart/2018/2/layout/IconVerticalSolidList"/>
    <dgm:cxn modelId="{3A685F88-B8A6-4ADF-A173-8FE0AFAAB769}" type="presParOf" srcId="{AB9D9357-4BDF-4148-8E25-6F104485C5AC}" destId="{00A97E90-6AEE-4105-B26D-4932199BEF55}" srcOrd="1" destOrd="0" presId="urn:microsoft.com/office/officeart/2018/2/layout/IconVerticalSolidList"/>
    <dgm:cxn modelId="{66D6D876-4D98-4505-86E4-71B4F12B9FFC}" type="presParOf" srcId="{AB9D9357-4BDF-4148-8E25-6F104485C5AC}" destId="{1319D60C-D488-4585-82DE-07F992808E74}" srcOrd="2" destOrd="0" presId="urn:microsoft.com/office/officeart/2018/2/layout/IconVerticalSolidList"/>
    <dgm:cxn modelId="{A30BAF83-E64F-4E19-8EBA-D2EBAEE17E44}" type="presParOf" srcId="{AB9D9357-4BDF-4148-8E25-6F104485C5AC}" destId="{1C06D232-B1A0-4944-B2EC-6BB03D2A5FE8}" srcOrd="3" destOrd="0" presId="urn:microsoft.com/office/officeart/2018/2/layout/IconVerticalSolidList"/>
    <dgm:cxn modelId="{90343158-5796-4D24-B78E-0DE8303C7CAE}" type="presParOf" srcId="{3E4E8BB6-7B84-4336-9BBE-F4A5EB509A5E}" destId="{2E4B9F4E-B92F-48FA-8F82-546448001905}" srcOrd="9" destOrd="0" presId="urn:microsoft.com/office/officeart/2018/2/layout/IconVerticalSolidList"/>
    <dgm:cxn modelId="{FAA12DA6-AA39-43F6-90A3-F8F056922667}" type="presParOf" srcId="{3E4E8BB6-7B84-4336-9BBE-F4A5EB509A5E}" destId="{C048ABAF-9DE6-4C88-92CA-F506187BA38C}" srcOrd="10" destOrd="0" presId="urn:microsoft.com/office/officeart/2018/2/layout/IconVerticalSolidList"/>
    <dgm:cxn modelId="{2470B3A0-042E-475F-A05C-C46BA47B8D21}" type="presParOf" srcId="{C048ABAF-9DE6-4C88-92CA-F506187BA38C}" destId="{89EF048B-AFF7-472E-9AC6-957DA2E7A72D}" srcOrd="0" destOrd="0" presId="urn:microsoft.com/office/officeart/2018/2/layout/IconVerticalSolidList"/>
    <dgm:cxn modelId="{1C02B6E5-6248-42C0-8A51-84DCD8568106}" type="presParOf" srcId="{C048ABAF-9DE6-4C88-92CA-F506187BA38C}" destId="{5AA4A192-B03B-486C-B070-496ECDD7A0C8}" srcOrd="1" destOrd="0" presId="urn:microsoft.com/office/officeart/2018/2/layout/IconVerticalSolidList"/>
    <dgm:cxn modelId="{CA781582-489D-4F4C-A7D9-2B741C5CFEA9}" type="presParOf" srcId="{C048ABAF-9DE6-4C88-92CA-F506187BA38C}" destId="{21C3FC6C-3AA3-4118-9E05-BE6B60F05049}" srcOrd="2" destOrd="0" presId="urn:microsoft.com/office/officeart/2018/2/layout/IconVerticalSolidList"/>
    <dgm:cxn modelId="{56C522DD-2483-42D2-9B9F-7F4443E18C63}" type="presParOf" srcId="{C048ABAF-9DE6-4C88-92CA-F506187BA38C}" destId="{83096D6E-FCF7-4E55-AC23-8892BD78B65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4B4A2E-039B-4642-861C-4B6D0F47670A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FFB17D8-9F7F-4CF9-9F71-6B6C2B0A02E0}">
      <dgm:prSet/>
      <dgm:spPr/>
      <dgm:t>
        <a:bodyPr/>
        <a:lstStyle/>
        <a:p>
          <a:r>
            <a:rPr lang="en-GB"/>
            <a:t>Apart from resolving them?</a:t>
          </a:r>
          <a:endParaRPr lang="en-US"/>
        </a:p>
      </dgm:t>
    </dgm:pt>
    <dgm:pt modelId="{AA379BA1-63C6-4F63-B5A6-ADE789361BF3}" type="parTrans" cxnId="{6CA238DE-4AA9-43A2-94AE-958EFBCFA61A}">
      <dgm:prSet/>
      <dgm:spPr/>
      <dgm:t>
        <a:bodyPr/>
        <a:lstStyle/>
        <a:p>
          <a:endParaRPr lang="en-US"/>
        </a:p>
      </dgm:t>
    </dgm:pt>
    <dgm:pt modelId="{9A57948D-51C1-4B96-A7B0-12ED8F281442}" type="sibTrans" cxnId="{6CA238DE-4AA9-43A2-94AE-958EFBCFA61A}">
      <dgm:prSet/>
      <dgm:spPr/>
      <dgm:t>
        <a:bodyPr/>
        <a:lstStyle/>
        <a:p>
          <a:endParaRPr lang="en-US"/>
        </a:p>
      </dgm:t>
    </dgm:pt>
    <dgm:pt modelId="{E0C2549E-7C40-4C8C-B352-A0815817B10D}">
      <dgm:prSet/>
      <dgm:spPr/>
      <dgm:t>
        <a:bodyPr/>
        <a:lstStyle/>
        <a:p>
          <a:r>
            <a:rPr lang="en-GB"/>
            <a:t>Need to be seen to be doing something about them.</a:t>
          </a:r>
          <a:endParaRPr lang="en-US"/>
        </a:p>
      </dgm:t>
    </dgm:pt>
    <dgm:pt modelId="{9847523F-C8D8-40A6-873C-DA337021F226}" type="parTrans" cxnId="{0572F701-115F-42DD-9A74-043D07776D57}">
      <dgm:prSet/>
      <dgm:spPr/>
      <dgm:t>
        <a:bodyPr/>
        <a:lstStyle/>
        <a:p>
          <a:endParaRPr lang="en-US"/>
        </a:p>
      </dgm:t>
    </dgm:pt>
    <dgm:pt modelId="{7ED105F9-E376-4A97-BCE6-E8210CF71984}" type="sibTrans" cxnId="{0572F701-115F-42DD-9A74-043D07776D57}">
      <dgm:prSet/>
      <dgm:spPr/>
      <dgm:t>
        <a:bodyPr/>
        <a:lstStyle/>
        <a:p>
          <a:endParaRPr lang="en-US"/>
        </a:p>
      </dgm:t>
    </dgm:pt>
    <dgm:pt modelId="{7D0D8391-B308-4345-995A-B9198B7CADC3}">
      <dgm:prSet/>
      <dgm:spPr/>
      <dgm:t>
        <a:bodyPr/>
        <a:lstStyle/>
        <a:p>
          <a:r>
            <a:rPr lang="en-GB"/>
            <a:t>Analyses, changes, removal, telling other customers</a:t>
          </a:r>
          <a:endParaRPr lang="en-US"/>
        </a:p>
      </dgm:t>
    </dgm:pt>
    <dgm:pt modelId="{66008E79-8705-421F-9311-1E0AB612244C}" type="parTrans" cxnId="{EBD30A96-E1AF-45EE-B587-8E1FA9E8E955}">
      <dgm:prSet/>
      <dgm:spPr/>
      <dgm:t>
        <a:bodyPr/>
        <a:lstStyle/>
        <a:p>
          <a:endParaRPr lang="en-US"/>
        </a:p>
      </dgm:t>
    </dgm:pt>
    <dgm:pt modelId="{28B97688-47CF-4413-9EE3-7D371E477E70}" type="sibTrans" cxnId="{EBD30A96-E1AF-45EE-B587-8E1FA9E8E955}">
      <dgm:prSet/>
      <dgm:spPr/>
      <dgm:t>
        <a:bodyPr/>
        <a:lstStyle/>
        <a:p>
          <a:endParaRPr lang="en-US"/>
        </a:p>
      </dgm:t>
    </dgm:pt>
    <dgm:pt modelId="{B97A8A87-F277-4A98-8205-C5DEAF614800}">
      <dgm:prSet/>
      <dgm:spPr/>
      <dgm:t>
        <a:bodyPr/>
        <a:lstStyle/>
        <a:p>
          <a:r>
            <a:rPr lang="en-GB"/>
            <a:t>Evidence that changes have happened</a:t>
          </a:r>
          <a:endParaRPr lang="en-US"/>
        </a:p>
      </dgm:t>
    </dgm:pt>
    <dgm:pt modelId="{CB962131-9337-4D92-842C-CA952085C2F6}" type="parTrans" cxnId="{DD578F77-5692-4986-B5F5-352F77F5A109}">
      <dgm:prSet/>
      <dgm:spPr/>
      <dgm:t>
        <a:bodyPr/>
        <a:lstStyle/>
        <a:p>
          <a:endParaRPr lang="en-US"/>
        </a:p>
      </dgm:t>
    </dgm:pt>
    <dgm:pt modelId="{75C96FD0-2D5C-4457-8F4E-51ECD10FCB1B}" type="sibTrans" cxnId="{DD578F77-5692-4986-B5F5-352F77F5A109}">
      <dgm:prSet/>
      <dgm:spPr/>
      <dgm:t>
        <a:bodyPr/>
        <a:lstStyle/>
        <a:p>
          <a:endParaRPr lang="en-US"/>
        </a:p>
      </dgm:t>
    </dgm:pt>
    <dgm:pt modelId="{1DAD2FE5-9A64-4C40-A105-58752D42F6FD}" type="pres">
      <dgm:prSet presAssocID="{C24B4A2E-039B-4642-861C-4B6D0F47670A}" presName="Name0" presStyleCnt="0">
        <dgm:presLayoutVars>
          <dgm:dir/>
          <dgm:animLvl val="lvl"/>
          <dgm:resizeHandles val="exact"/>
        </dgm:presLayoutVars>
      </dgm:prSet>
      <dgm:spPr/>
    </dgm:pt>
    <dgm:pt modelId="{AD48EB92-82BF-4A4F-BF53-EAC47B61F59B}" type="pres">
      <dgm:prSet presAssocID="{1FFB17D8-9F7F-4CF9-9F71-6B6C2B0A02E0}" presName="linNode" presStyleCnt="0"/>
      <dgm:spPr/>
    </dgm:pt>
    <dgm:pt modelId="{AA9D289A-08DA-4E29-8828-1C99750F83FB}" type="pres">
      <dgm:prSet presAssocID="{1FFB17D8-9F7F-4CF9-9F71-6B6C2B0A02E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6A01A66-2EC0-45C7-87AC-30C5FBB57E9A}" type="pres">
      <dgm:prSet presAssocID="{9A57948D-51C1-4B96-A7B0-12ED8F281442}" presName="sp" presStyleCnt="0"/>
      <dgm:spPr/>
    </dgm:pt>
    <dgm:pt modelId="{5AEFBC2F-AB6A-42B3-9A12-BF4D85BEBEDE}" type="pres">
      <dgm:prSet presAssocID="{E0C2549E-7C40-4C8C-B352-A0815817B10D}" presName="linNode" presStyleCnt="0"/>
      <dgm:spPr/>
    </dgm:pt>
    <dgm:pt modelId="{E529B937-22CD-4A64-A6BB-4AA9B4C8ADE5}" type="pres">
      <dgm:prSet presAssocID="{E0C2549E-7C40-4C8C-B352-A0815817B10D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578B016F-EC15-4B7C-A7B1-34F5EC9927A4}" type="pres">
      <dgm:prSet presAssocID="{7ED105F9-E376-4A97-BCE6-E8210CF71984}" presName="sp" presStyleCnt="0"/>
      <dgm:spPr/>
    </dgm:pt>
    <dgm:pt modelId="{D3DAC2B5-1960-4922-9A29-1BC4A82882A6}" type="pres">
      <dgm:prSet presAssocID="{7D0D8391-B308-4345-995A-B9198B7CADC3}" presName="linNode" presStyleCnt="0"/>
      <dgm:spPr/>
    </dgm:pt>
    <dgm:pt modelId="{EE886CAA-0522-4B62-AD9E-5B3F93B4614C}" type="pres">
      <dgm:prSet presAssocID="{7D0D8391-B308-4345-995A-B9198B7CADC3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BCEDC91-FF6A-4E69-A8A2-63AFFA1324EC}" type="pres">
      <dgm:prSet presAssocID="{28B97688-47CF-4413-9EE3-7D371E477E70}" presName="sp" presStyleCnt="0"/>
      <dgm:spPr/>
    </dgm:pt>
    <dgm:pt modelId="{EE5ABFE6-6CAE-4080-BD4D-78F5597B46D0}" type="pres">
      <dgm:prSet presAssocID="{B97A8A87-F277-4A98-8205-C5DEAF614800}" presName="linNode" presStyleCnt="0"/>
      <dgm:spPr/>
    </dgm:pt>
    <dgm:pt modelId="{F88F081E-92DD-42B0-87FD-D91E8021DC71}" type="pres">
      <dgm:prSet presAssocID="{B97A8A87-F277-4A98-8205-C5DEAF614800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0572F701-115F-42DD-9A74-043D07776D57}" srcId="{C24B4A2E-039B-4642-861C-4B6D0F47670A}" destId="{E0C2549E-7C40-4C8C-B352-A0815817B10D}" srcOrd="1" destOrd="0" parTransId="{9847523F-C8D8-40A6-873C-DA337021F226}" sibTransId="{7ED105F9-E376-4A97-BCE6-E8210CF71984}"/>
    <dgm:cxn modelId="{56B84529-6FFB-4217-A630-EDFD7DFC24D0}" type="presOf" srcId="{7D0D8391-B308-4345-995A-B9198B7CADC3}" destId="{EE886CAA-0522-4B62-AD9E-5B3F93B4614C}" srcOrd="0" destOrd="0" presId="urn:microsoft.com/office/officeart/2005/8/layout/vList5"/>
    <dgm:cxn modelId="{E4364132-6D64-461E-B136-E5260779EAAE}" type="presOf" srcId="{1FFB17D8-9F7F-4CF9-9F71-6B6C2B0A02E0}" destId="{AA9D289A-08DA-4E29-8828-1C99750F83FB}" srcOrd="0" destOrd="0" presId="urn:microsoft.com/office/officeart/2005/8/layout/vList5"/>
    <dgm:cxn modelId="{CC768B4C-98EB-4B1B-96A1-25D8FE7D6E2A}" type="presOf" srcId="{C24B4A2E-039B-4642-861C-4B6D0F47670A}" destId="{1DAD2FE5-9A64-4C40-A105-58752D42F6FD}" srcOrd="0" destOrd="0" presId="urn:microsoft.com/office/officeart/2005/8/layout/vList5"/>
    <dgm:cxn modelId="{DD578F77-5692-4986-B5F5-352F77F5A109}" srcId="{C24B4A2E-039B-4642-861C-4B6D0F47670A}" destId="{B97A8A87-F277-4A98-8205-C5DEAF614800}" srcOrd="3" destOrd="0" parTransId="{CB962131-9337-4D92-842C-CA952085C2F6}" sibTransId="{75C96FD0-2D5C-4457-8F4E-51ECD10FCB1B}"/>
    <dgm:cxn modelId="{EBD30A96-E1AF-45EE-B587-8E1FA9E8E955}" srcId="{C24B4A2E-039B-4642-861C-4B6D0F47670A}" destId="{7D0D8391-B308-4345-995A-B9198B7CADC3}" srcOrd="2" destOrd="0" parTransId="{66008E79-8705-421F-9311-1E0AB612244C}" sibTransId="{28B97688-47CF-4413-9EE3-7D371E477E70}"/>
    <dgm:cxn modelId="{D3B1D3C9-4D00-4C45-8EF0-2F56E01E21D9}" type="presOf" srcId="{E0C2549E-7C40-4C8C-B352-A0815817B10D}" destId="{E529B937-22CD-4A64-A6BB-4AA9B4C8ADE5}" srcOrd="0" destOrd="0" presId="urn:microsoft.com/office/officeart/2005/8/layout/vList5"/>
    <dgm:cxn modelId="{868C49D6-E9BF-42DC-A31A-07C5998DB9E3}" type="presOf" srcId="{B97A8A87-F277-4A98-8205-C5DEAF614800}" destId="{F88F081E-92DD-42B0-87FD-D91E8021DC71}" srcOrd="0" destOrd="0" presId="urn:microsoft.com/office/officeart/2005/8/layout/vList5"/>
    <dgm:cxn modelId="{6CA238DE-4AA9-43A2-94AE-958EFBCFA61A}" srcId="{C24B4A2E-039B-4642-861C-4B6D0F47670A}" destId="{1FFB17D8-9F7F-4CF9-9F71-6B6C2B0A02E0}" srcOrd="0" destOrd="0" parTransId="{AA379BA1-63C6-4F63-B5A6-ADE789361BF3}" sibTransId="{9A57948D-51C1-4B96-A7B0-12ED8F281442}"/>
    <dgm:cxn modelId="{44850B4E-FA7F-4770-8EF8-91BB69D7F663}" type="presParOf" srcId="{1DAD2FE5-9A64-4C40-A105-58752D42F6FD}" destId="{AD48EB92-82BF-4A4F-BF53-EAC47B61F59B}" srcOrd="0" destOrd="0" presId="urn:microsoft.com/office/officeart/2005/8/layout/vList5"/>
    <dgm:cxn modelId="{F223EFC0-95BD-4292-9CE5-62281E5B20EF}" type="presParOf" srcId="{AD48EB92-82BF-4A4F-BF53-EAC47B61F59B}" destId="{AA9D289A-08DA-4E29-8828-1C99750F83FB}" srcOrd="0" destOrd="0" presId="urn:microsoft.com/office/officeart/2005/8/layout/vList5"/>
    <dgm:cxn modelId="{D838728F-EB8F-4AF2-9A74-0B1F9E1EA0AE}" type="presParOf" srcId="{1DAD2FE5-9A64-4C40-A105-58752D42F6FD}" destId="{66A01A66-2EC0-45C7-87AC-30C5FBB57E9A}" srcOrd="1" destOrd="0" presId="urn:microsoft.com/office/officeart/2005/8/layout/vList5"/>
    <dgm:cxn modelId="{B60AAE90-1E0B-432A-BB4C-8461901758EC}" type="presParOf" srcId="{1DAD2FE5-9A64-4C40-A105-58752D42F6FD}" destId="{5AEFBC2F-AB6A-42B3-9A12-BF4D85BEBEDE}" srcOrd="2" destOrd="0" presId="urn:microsoft.com/office/officeart/2005/8/layout/vList5"/>
    <dgm:cxn modelId="{62BEA420-57B0-4D4D-A02C-742270438850}" type="presParOf" srcId="{5AEFBC2F-AB6A-42B3-9A12-BF4D85BEBEDE}" destId="{E529B937-22CD-4A64-A6BB-4AA9B4C8ADE5}" srcOrd="0" destOrd="0" presId="urn:microsoft.com/office/officeart/2005/8/layout/vList5"/>
    <dgm:cxn modelId="{59540844-13BE-4332-9FBE-D2C039E870AB}" type="presParOf" srcId="{1DAD2FE5-9A64-4C40-A105-58752D42F6FD}" destId="{578B016F-EC15-4B7C-A7B1-34F5EC9927A4}" srcOrd="3" destOrd="0" presId="urn:microsoft.com/office/officeart/2005/8/layout/vList5"/>
    <dgm:cxn modelId="{1F153B16-F22A-4CF4-804C-B7DBC544F5E1}" type="presParOf" srcId="{1DAD2FE5-9A64-4C40-A105-58752D42F6FD}" destId="{D3DAC2B5-1960-4922-9A29-1BC4A82882A6}" srcOrd="4" destOrd="0" presId="urn:microsoft.com/office/officeart/2005/8/layout/vList5"/>
    <dgm:cxn modelId="{C96336B7-D341-4D7A-8660-7D7D1A98BE84}" type="presParOf" srcId="{D3DAC2B5-1960-4922-9A29-1BC4A82882A6}" destId="{EE886CAA-0522-4B62-AD9E-5B3F93B4614C}" srcOrd="0" destOrd="0" presId="urn:microsoft.com/office/officeart/2005/8/layout/vList5"/>
    <dgm:cxn modelId="{F87CC49C-63A9-4515-83D3-AD89257184B4}" type="presParOf" srcId="{1DAD2FE5-9A64-4C40-A105-58752D42F6FD}" destId="{0BCEDC91-FF6A-4E69-A8A2-63AFFA1324EC}" srcOrd="5" destOrd="0" presId="urn:microsoft.com/office/officeart/2005/8/layout/vList5"/>
    <dgm:cxn modelId="{16444708-6560-433A-A2B5-20C3971FEA17}" type="presParOf" srcId="{1DAD2FE5-9A64-4C40-A105-58752D42F6FD}" destId="{EE5ABFE6-6CAE-4080-BD4D-78F5597B46D0}" srcOrd="6" destOrd="0" presId="urn:microsoft.com/office/officeart/2005/8/layout/vList5"/>
    <dgm:cxn modelId="{3AFC10E4-C145-4EDA-AB34-B6913F07AC32}" type="presParOf" srcId="{EE5ABFE6-6CAE-4080-BD4D-78F5597B46D0}" destId="{F88F081E-92DD-42B0-87FD-D91E8021DC7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B51CB2-FBED-43C9-A429-A93684BD4F0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835E113-D9A9-4146-BE63-30FF44800658}">
      <dgm:prSet/>
      <dgm:spPr/>
      <dgm:t>
        <a:bodyPr/>
        <a:lstStyle/>
        <a:p>
          <a:r>
            <a:rPr lang="en-GB"/>
            <a:t>Persistency</a:t>
          </a:r>
          <a:endParaRPr lang="en-US"/>
        </a:p>
      </dgm:t>
    </dgm:pt>
    <dgm:pt modelId="{C2937CC8-60C5-4E53-92AE-F9B71A70A836}" type="parTrans" cxnId="{E0EF4F25-19F6-47B3-B85F-2B6154F05015}">
      <dgm:prSet/>
      <dgm:spPr/>
      <dgm:t>
        <a:bodyPr/>
        <a:lstStyle/>
        <a:p>
          <a:endParaRPr lang="en-US"/>
        </a:p>
      </dgm:t>
    </dgm:pt>
    <dgm:pt modelId="{3781F4D6-AA3A-4272-807E-ABFDEECA837B}" type="sibTrans" cxnId="{E0EF4F25-19F6-47B3-B85F-2B6154F05015}">
      <dgm:prSet/>
      <dgm:spPr/>
      <dgm:t>
        <a:bodyPr/>
        <a:lstStyle/>
        <a:p>
          <a:endParaRPr lang="en-US"/>
        </a:p>
      </dgm:t>
    </dgm:pt>
    <dgm:pt modelId="{D46E77D1-107A-40F2-BF8C-7401A46434BD}">
      <dgm:prSet/>
      <dgm:spPr/>
      <dgm:t>
        <a:bodyPr/>
        <a:lstStyle/>
        <a:p>
          <a:r>
            <a:rPr lang="en-GB"/>
            <a:t>Referrals</a:t>
          </a:r>
          <a:endParaRPr lang="en-US"/>
        </a:p>
      </dgm:t>
    </dgm:pt>
    <dgm:pt modelId="{5D9BDB34-DC9E-485D-8CC7-0825077C3671}" type="parTrans" cxnId="{14B42BE5-7809-49DB-8EBA-92670E7C0D75}">
      <dgm:prSet/>
      <dgm:spPr/>
      <dgm:t>
        <a:bodyPr/>
        <a:lstStyle/>
        <a:p>
          <a:endParaRPr lang="en-US"/>
        </a:p>
      </dgm:t>
    </dgm:pt>
    <dgm:pt modelId="{E830ABE7-0493-4A19-AC8F-61F26E2FAF96}" type="sibTrans" cxnId="{14B42BE5-7809-49DB-8EBA-92670E7C0D75}">
      <dgm:prSet/>
      <dgm:spPr/>
      <dgm:t>
        <a:bodyPr/>
        <a:lstStyle/>
        <a:p>
          <a:endParaRPr lang="en-US"/>
        </a:p>
      </dgm:t>
    </dgm:pt>
    <dgm:pt modelId="{7548624C-56FB-4CD9-8F46-B8353ED911E5}">
      <dgm:prSet/>
      <dgm:spPr/>
      <dgm:t>
        <a:bodyPr/>
        <a:lstStyle/>
        <a:p>
          <a:r>
            <a:rPr lang="en-GB"/>
            <a:t>Repeat business</a:t>
          </a:r>
          <a:endParaRPr lang="en-US"/>
        </a:p>
      </dgm:t>
    </dgm:pt>
    <dgm:pt modelId="{38F8CA72-27BD-4545-8152-00605859CC5A}" type="parTrans" cxnId="{0AABD6B8-E0F2-4601-B277-2279CE809023}">
      <dgm:prSet/>
      <dgm:spPr/>
      <dgm:t>
        <a:bodyPr/>
        <a:lstStyle/>
        <a:p>
          <a:endParaRPr lang="en-US"/>
        </a:p>
      </dgm:t>
    </dgm:pt>
    <dgm:pt modelId="{76AFB986-D27F-494F-9860-F15A23F6F864}" type="sibTrans" cxnId="{0AABD6B8-E0F2-4601-B277-2279CE809023}">
      <dgm:prSet/>
      <dgm:spPr/>
      <dgm:t>
        <a:bodyPr/>
        <a:lstStyle/>
        <a:p>
          <a:endParaRPr lang="en-US"/>
        </a:p>
      </dgm:t>
    </dgm:pt>
    <dgm:pt modelId="{9667AD33-9D79-4A68-8449-9421265F604D}">
      <dgm:prSet/>
      <dgm:spPr/>
      <dgm:t>
        <a:bodyPr/>
        <a:lstStyle/>
        <a:p>
          <a:r>
            <a:rPr lang="en-GB"/>
            <a:t>Annual Reviews completed</a:t>
          </a:r>
          <a:endParaRPr lang="en-US"/>
        </a:p>
      </dgm:t>
    </dgm:pt>
    <dgm:pt modelId="{D4597266-2E29-4500-A4AF-F89B3B47D059}" type="parTrans" cxnId="{59CAE4EF-BF0B-4434-A391-6D0013BBF23C}">
      <dgm:prSet/>
      <dgm:spPr/>
      <dgm:t>
        <a:bodyPr/>
        <a:lstStyle/>
        <a:p>
          <a:endParaRPr lang="en-US"/>
        </a:p>
      </dgm:t>
    </dgm:pt>
    <dgm:pt modelId="{27E71C22-C851-4EAB-A37D-25C9E9EA55C1}" type="sibTrans" cxnId="{59CAE4EF-BF0B-4434-A391-6D0013BBF23C}">
      <dgm:prSet/>
      <dgm:spPr/>
      <dgm:t>
        <a:bodyPr/>
        <a:lstStyle/>
        <a:p>
          <a:endParaRPr lang="en-US"/>
        </a:p>
      </dgm:t>
    </dgm:pt>
    <dgm:pt modelId="{78050DBA-8FFF-406F-884B-0F8D8B22C3EF}">
      <dgm:prSet/>
      <dgm:spPr/>
      <dgm:t>
        <a:bodyPr/>
        <a:lstStyle/>
        <a:p>
          <a:r>
            <a:rPr lang="en-GB"/>
            <a:t>Customer satisfaction</a:t>
          </a:r>
          <a:endParaRPr lang="en-US"/>
        </a:p>
      </dgm:t>
    </dgm:pt>
    <dgm:pt modelId="{28A0104F-10B3-4248-B595-58706346D19E}" type="parTrans" cxnId="{FBA5E5D7-CBF0-4F35-AF68-0560F44442C8}">
      <dgm:prSet/>
      <dgm:spPr/>
      <dgm:t>
        <a:bodyPr/>
        <a:lstStyle/>
        <a:p>
          <a:endParaRPr lang="en-US"/>
        </a:p>
      </dgm:t>
    </dgm:pt>
    <dgm:pt modelId="{BF19B8F0-BCAB-4D5E-BC4A-3BB8C6E9C0E5}" type="sibTrans" cxnId="{FBA5E5D7-CBF0-4F35-AF68-0560F44442C8}">
      <dgm:prSet/>
      <dgm:spPr/>
      <dgm:t>
        <a:bodyPr/>
        <a:lstStyle/>
        <a:p>
          <a:endParaRPr lang="en-US"/>
        </a:p>
      </dgm:t>
    </dgm:pt>
    <dgm:pt modelId="{0A2D17D7-A75D-47D7-B37D-00452CD6C532}">
      <dgm:prSet/>
      <dgm:spPr/>
      <dgm:t>
        <a:bodyPr/>
        <a:lstStyle/>
        <a:p>
          <a:r>
            <a:rPr lang="en-GB"/>
            <a:t>Customer service performance</a:t>
          </a:r>
          <a:endParaRPr lang="en-US"/>
        </a:p>
      </dgm:t>
    </dgm:pt>
    <dgm:pt modelId="{09039D46-0389-485E-A14A-C90FCD2F458D}" type="parTrans" cxnId="{B2EDCF18-B7CE-4AC3-A27E-0FABC93AE2FB}">
      <dgm:prSet/>
      <dgm:spPr/>
      <dgm:t>
        <a:bodyPr/>
        <a:lstStyle/>
        <a:p>
          <a:endParaRPr lang="en-US"/>
        </a:p>
      </dgm:t>
    </dgm:pt>
    <dgm:pt modelId="{8E478234-A0AB-49A0-A497-F2A15008183F}" type="sibTrans" cxnId="{B2EDCF18-B7CE-4AC3-A27E-0FABC93AE2FB}">
      <dgm:prSet/>
      <dgm:spPr/>
      <dgm:t>
        <a:bodyPr/>
        <a:lstStyle/>
        <a:p>
          <a:endParaRPr lang="en-US"/>
        </a:p>
      </dgm:t>
    </dgm:pt>
    <dgm:pt modelId="{0B9443FB-670F-423F-A48B-2ED105C1FAC8}">
      <dgm:prSet/>
      <dgm:spPr/>
      <dgm:t>
        <a:bodyPr/>
        <a:lstStyle/>
        <a:p>
          <a:r>
            <a:rPr lang="en-GB"/>
            <a:t>BUT YOU COULD STILL DO BETTER</a:t>
          </a:r>
          <a:endParaRPr lang="en-US"/>
        </a:p>
      </dgm:t>
    </dgm:pt>
    <dgm:pt modelId="{8DBDF3B7-E45E-4569-BE25-4F5DF0235F0A}" type="parTrans" cxnId="{2BBD260A-3963-49DC-812A-F951DEEABD37}">
      <dgm:prSet/>
      <dgm:spPr/>
      <dgm:t>
        <a:bodyPr/>
        <a:lstStyle/>
        <a:p>
          <a:endParaRPr lang="en-US"/>
        </a:p>
      </dgm:t>
    </dgm:pt>
    <dgm:pt modelId="{0972462B-DDEE-4DC6-9DE7-DC2C95051047}" type="sibTrans" cxnId="{2BBD260A-3963-49DC-812A-F951DEEABD37}">
      <dgm:prSet/>
      <dgm:spPr/>
      <dgm:t>
        <a:bodyPr/>
        <a:lstStyle/>
        <a:p>
          <a:endParaRPr lang="en-US"/>
        </a:p>
      </dgm:t>
    </dgm:pt>
    <dgm:pt modelId="{7C30704F-91B9-4919-9ACB-FEC4C6ED4FD8}" type="pres">
      <dgm:prSet presAssocID="{CAB51CB2-FBED-43C9-A429-A93684BD4F08}" presName="vert0" presStyleCnt="0">
        <dgm:presLayoutVars>
          <dgm:dir/>
          <dgm:animOne val="branch"/>
          <dgm:animLvl val="lvl"/>
        </dgm:presLayoutVars>
      </dgm:prSet>
      <dgm:spPr/>
    </dgm:pt>
    <dgm:pt modelId="{39441190-BC68-4AD7-B2EF-4B90B0D61069}" type="pres">
      <dgm:prSet presAssocID="{0835E113-D9A9-4146-BE63-30FF44800658}" presName="thickLine" presStyleLbl="alignNode1" presStyleIdx="0" presStyleCnt="7"/>
      <dgm:spPr/>
    </dgm:pt>
    <dgm:pt modelId="{E691C184-C9DC-41F6-A9E9-084B2981913D}" type="pres">
      <dgm:prSet presAssocID="{0835E113-D9A9-4146-BE63-30FF44800658}" presName="horz1" presStyleCnt="0"/>
      <dgm:spPr/>
    </dgm:pt>
    <dgm:pt modelId="{CA59C7AC-C591-491A-92DD-6494346AB96E}" type="pres">
      <dgm:prSet presAssocID="{0835E113-D9A9-4146-BE63-30FF44800658}" presName="tx1" presStyleLbl="revTx" presStyleIdx="0" presStyleCnt="7"/>
      <dgm:spPr/>
    </dgm:pt>
    <dgm:pt modelId="{03837435-9212-4436-86FF-57E53FC1AE2C}" type="pres">
      <dgm:prSet presAssocID="{0835E113-D9A9-4146-BE63-30FF44800658}" presName="vert1" presStyleCnt="0"/>
      <dgm:spPr/>
    </dgm:pt>
    <dgm:pt modelId="{C2A1FBDB-1617-4B73-AF77-9F0BB96D80F0}" type="pres">
      <dgm:prSet presAssocID="{D46E77D1-107A-40F2-BF8C-7401A46434BD}" presName="thickLine" presStyleLbl="alignNode1" presStyleIdx="1" presStyleCnt="7"/>
      <dgm:spPr/>
    </dgm:pt>
    <dgm:pt modelId="{D805B190-435D-499A-9232-5B39F363FD82}" type="pres">
      <dgm:prSet presAssocID="{D46E77D1-107A-40F2-BF8C-7401A46434BD}" presName="horz1" presStyleCnt="0"/>
      <dgm:spPr/>
    </dgm:pt>
    <dgm:pt modelId="{BE4D7C6C-68AF-4269-9056-8C11C1F4C042}" type="pres">
      <dgm:prSet presAssocID="{D46E77D1-107A-40F2-BF8C-7401A46434BD}" presName="tx1" presStyleLbl="revTx" presStyleIdx="1" presStyleCnt="7"/>
      <dgm:spPr/>
    </dgm:pt>
    <dgm:pt modelId="{E51EB801-D0D0-4461-B2AA-13FEBB296E76}" type="pres">
      <dgm:prSet presAssocID="{D46E77D1-107A-40F2-BF8C-7401A46434BD}" presName="vert1" presStyleCnt="0"/>
      <dgm:spPr/>
    </dgm:pt>
    <dgm:pt modelId="{70F35E9D-6081-4C5D-B2F6-AEF7B81E1C30}" type="pres">
      <dgm:prSet presAssocID="{7548624C-56FB-4CD9-8F46-B8353ED911E5}" presName="thickLine" presStyleLbl="alignNode1" presStyleIdx="2" presStyleCnt="7"/>
      <dgm:spPr/>
    </dgm:pt>
    <dgm:pt modelId="{E166F90E-4C7A-4A73-8E3B-C81215F88C49}" type="pres">
      <dgm:prSet presAssocID="{7548624C-56FB-4CD9-8F46-B8353ED911E5}" presName="horz1" presStyleCnt="0"/>
      <dgm:spPr/>
    </dgm:pt>
    <dgm:pt modelId="{47C34DF7-9976-4467-95A6-44627379D256}" type="pres">
      <dgm:prSet presAssocID="{7548624C-56FB-4CD9-8F46-B8353ED911E5}" presName="tx1" presStyleLbl="revTx" presStyleIdx="2" presStyleCnt="7"/>
      <dgm:spPr/>
    </dgm:pt>
    <dgm:pt modelId="{B501196B-B91E-404B-B3E6-E1F6152A8E91}" type="pres">
      <dgm:prSet presAssocID="{7548624C-56FB-4CD9-8F46-B8353ED911E5}" presName="vert1" presStyleCnt="0"/>
      <dgm:spPr/>
    </dgm:pt>
    <dgm:pt modelId="{92ADCCE1-BFF6-4DBF-A95A-B246CDFDA5A9}" type="pres">
      <dgm:prSet presAssocID="{9667AD33-9D79-4A68-8449-9421265F604D}" presName="thickLine" presStyleLbl="alignNode1" presStyleIdx="3" presStyleCnt="7"/>
      <dgm:spPr/>
    </dgm:pt>
    <dgm:pt modelId="{DC411336-FBA0-4308-88D8-8410C7B27921}" type="pres">
      <dgm:prSet presAssocID="{9667AD33-9D79-4A68-8449-9421265F604D}" presName="horz1" presStyleCnt="0"/>
      <dgm:spPr/>
    </dgm:pt>
    <dgm:pt modelId="{0539BAAB-F537-4EB9-A1F7-792BD0D56DF9}" type="pres">
      <dgm:prSet presAssocID="{9667AD33-9D79-4A68-8449-9421265F604D}" presName="tx1" presStyleLbl="revTx" presStyleIdx="3" presStyleCnt="7"/>
      <dgm:spPr/>
    </dgm:pt>
    <dgm:pt modelId="{0994D4C3-1D13-4077-B93F-85D8C8EB2E76}" type="pres">
      <dgm:prSet presAssocID="{9667AD33-9D79-4A68-8449-9421265F604D}" presName="vert1" presStyleCnt="0"/>
      <dgm:spPr/>
    </dgm:pt>
    <dgm:pt modelId="{53B1C085-E57A-4F04-95A6-7E59CBA0D97D}" type="pres">
      <dgm:prSet presAssocID="{78050DBA-8FFF-406F-884B-0F8D8B22C3EF}" presName="thickLine" presStyleLbl="alignNode1" presStyleIdx="4" presStyleCnt="7"/>
      <dgm:spPr/>
    </dgm:pt>
    <dgm:pt modelId="{0637540F-2FDC-4D54-A639-D17894F77BD0}" type="pres">
      <dgm:prSet presAssocID="{78050DBA-8FFF-406F-884B-0F8D8B22C3EF}" presName="horz1" presStyleCnt="0"/>
      <dgm:spPr/>
    </dgm:pt>
    <dgm:pt modelId="{96FBDAA4-A3AA-43A0-BD0D-DE197DC9B8F0}" type="pres">
      <dgm:prSet presAssocID="{78050DBA-8FFF-406F-884B-0F8D8B22C3EF}" presName="tx1" presStyleLbl="revTx" presStyleIdx="4" presStyleCnt="7"/>
      <dgm:spPr/>
    </dgm:pt>
    <dgm:pt modelId="{352D029A-1F0F-45F0-A22C-DFF8FA3E352B}" type="pres">
      <dgm:prSet presAssocID="{78050DBA-8FFF-406F-884B-0F8D8B22C3EF}" presName="vert1" presStyleCnt="0"/>
      <dgm:spPr/>
    </dgm:pt>
    <dgm:pt modelId="{CEB0E989-9538-4A70-A324-AC6D24D8F7D7}" type="pres">
      <dgm:prSet presAssocID="{0A2D17D7-A75D-47D7-B37D-00452CD6C532}" presName="thickLine" presStyleLbl="alignNode1" presStyleIdx="5" presStyleCnt="7"/>
      <dgm:spPr/>
    </dgm:pt>
    <dgm:pt modelId="{58F4E785-CB45-4782-9446-0B08A10A0429}" type="pres">
      <dgm:prSet presAssocID="{0A2D17D7-A75D-47D7-B37D-00452CD6C532}" presName="horz1" presStyleCnt="0"/>
      <dgm:spPr/>
    </dgm:pt>
    <dgm:pt modelId="{9C769132-CB57-458C-BDA9-54B447F4F69D}" type="pres">
      <dgm:prSet presAssocID="{0A2D17D7-A75D-47D7-B37D-00452CD6C532}" presName="tx1" presStyleLbl="revTx" presStyleIdx="5" presStyleCnt="7"/>
      <dgm:spPr/>
    </dgm:pt>
    <dgm:pt modelId="{0176ABA8-4ABB-4CA4-A7E6-BD006F9418ED}" type="pres">
      <dgm:prSet presAssocID="{0A2D17D7-A75D-47D7-B37D-00452CD6C532}" presName="vert1" presStyleCnt="0"/>
      <dgm:spPr/>
    </dgm:pt>
    <dgm:pt modelId="{9A8464C9-2390-44EA-9F1B-F97EC7DF9B35}" type="pres">
      <dgm:prSet presAssocID="{0B9443FB-670F-423F-A48B-2ED105C1FAC8}" presName="thickLine" presStyleLbl="alignNode1" presStyleIdx="6" presStyleCnt="7"/>
      <dgm:spPr/>
    </dgm:pt>
    <dgm:pt modelId="{203472D5-BBC4-436D-883B-F1FE5B3FFD5D}" type="pres">
      <dgm:prSet presAssocID="{0B9443FB-670F-423F-A48B-2ED105C1FAC8}" presName="horz1" presStyleCnt="0"/>
      <dgm:spPr/>
    </dgm:pt>
    <dgm:pt modelId="{D7CE32DE-2516-497D-B57D-FD3307A31BFC}" type="pres">
      <dgm:prSet presAssocID="{0B9443FB-670F-423F-A48B-2ED105C1FAC8}" presName="tx1" presStyleLbl="revTx" presStyleIdx="6" presStyleCnt="7"/>
      <dgm:spPr/>
    </dgm:pt>
    <dgm:pt modelId="{FB74A5AC-8F78-4D0D-BD85-9AAEE0C1C71B}" type="pres">
      <dgm:prSet presAssocID="{0B9443FB-670F-423F-A48B-2ED105C1FAC8}" presName="vert1" presStyleCnt="0"/>
      <dgm:spPr/>
    </dgm:pt>
  </dgm:ptLst>
  <dgm:cxnLst>
    <dgm:cxn modelId="{2BBD260A-3963-49DC-812A-F951DEEABD37}" srcId="{CAB51CB2-FBED-43C9-A429-A93684BD4F08}" destId="{0B9443FB-670F-423F-A48B-2ED105C1FAC8}" srcOrd="6" destOrd="0" parTransId="{8DBDF3B7-E45E-4569-BE25-4F5DF0235F0A}" sibTransId="{0972462B-DDEE-4DC6-9DE7-DC2C95051047}"/>
    <dgm:cxn modelId="{B2EDCF18-B7CE-4AC3-A27E-0FABC93AE2FB}" srcId="{CAB51CB2-FBED-43C9-A429-A93684BD4F08}" destId="{0A2D17D7-A75D-47D7-B37D-00452CD6C532}" srcOrd="5" destOrd="0" parTransId="{09039D46-0389-485E-A14A-C90FCD2F458D}" sibTransId="{8E478234-A0AB-49A0-A497-F2A15008183F}"/>
    <dgm:cxn modelId="{E0EF4F25-19F6-47B3-B85F-2B6154F05015}" srcId="{CAB51CB2-FBED-43C9-A429-A93684BD4F08}" destId="{0835E113-D9A9-4146-BE63-30FF44800658}" srcOrd="0" destOrd="0" parTransId="{C2937CC8-60C5-4E53-92AE-F9B71A70A836}" sibTransId="{3781F4D6-AA3A-4272-807E-ABFDEECA837B}"/>
    <dgm:cxn modelId="{23B2DF4E-91CF-40B1-8D26-455F93A61118}" type="presOf" srcId="{78050DBA-8FFF-406F-884B-0F8D8B22C3EF}" destId="{96FBDAA4-A3AA-43A0-BD0D-DE197DC9B8F0}" srcOrd="0" destOrd="0" presId="urn:microsoft.com/office/officeart/2008/layout/LinedList"/>
    <dgm:cxn modelId="{9938DDAE-366D-4D29-8BB2-47AC669BD130}" type="presOf" srcId="{CAB51CB2-FBED-43C9-A429-A93684BD4F08}" destId="{7C30704F-91B9-4919-9ACB-FEC4C6ED4FD8}" srcOrd="0" destOrd="0" presId="urn:microsoft.com/office/officeart/2008/layout/LinedList"/>
    <dgm:cxn modelId="{0AABD6B8-E0F2-4601-B277-2279CE809023}" srcId="{CAB51CB2-FBED-43C9-A429-A93684BD4F08}" destId="{7548624C-56FB-4CD9-8F46-B8353ED911E5}" srcOrd="2" destOrd="0" parTransId="{38F8CA72-27BD-4545-8152-00605859CC5A}" sibTransId="{76AFB986-D27F-494F-9860-F15A23F6F864}"/>
    <dgm:cxn modelId="{95A5AFD1-1CF5-4B4A-B9A6-CA7189A2802D}" type="presOf" srcId="{0A2D17D7-A75D-47D7-B37D-00452CD6C532}" destId="{9C769132-CB57-458C-BDA9-54B447F4F69D}" srcOrd="0" destOrd="0" presId="urn:microsoft.com/office/officeart/2008/layout/LinedList"/>
    <dgm:cxn modelId="{FBA5E5D7-CBF0-4F35-AF68-0560F44442C8}" srcId="{CAB51CB2-FBED-43C9-A429-A93684BD4F08}" destId="{78050DBA-8FFF-406F-884B-0F8D8B22C3EF}" srcOrd="4" destOrd="0" parTransId="{28A0104F-10B3-4248-B595-58706346D19E}" sibTransId="{BF19B8F0-BCAB-4D5E-BC4A-3BB8C6E9C0E5}"/>
    <dgm:cxn modelId="{7ED4D6E2-930A-4FEA-A5F4-22BD81C0D2AF}" type="presOf" srcId="{0835E113-D9A9-4146-BE63-30FF44800658}" destId="{CA59C7AC-C591-491A-92DD-6494346AB96E}" srcOrd="0" destOrd="0" presId="urn:microsoft.com/office/officeart/2008/layout/LinedList"/>
    <dgm:cxn modelId="{14B42BE5-7809-49DB-8EBA-92670E7C0D75}" srcId="{CAB51CB2-FBED-43C9-A429-A93684BD4F08}" destId="{D46E77D1-107A-40F2-BF8C-7401A46434BD}" srcOrd="1" destOrd="0" parTransId="{5D9BDB34-DC9E-485D-8CC7-0825077C3671}" sibTransId="{E830ABE7-0493-4A19-AC8F-61F26E2FAF96}"/>
    <dgm:cxn modelId="{5F3725EA-4EFB-4E50-AD48-368B0A369A40}" type="presOf" srcId="{9667AD33-9D79-4A68-8449-9421265F604D}" destId="{0539BAAB-F537-4EB9-A1F7-792BD0D56DF9}" srcOrd="0" destOrd="0" presId="urn:microsoft.com/office/officeart/2008/layout/LinedList"/>
    <dgm:cxn modelId="{59CAE4EF-BF0B-4434-A391-6D0013BBF23C}" srcId="{CAB51CB2-FBED-43C9-A429-A93684BD4F08}" destId="{9667AD33-9D79-4A68-8449-9421265F604D}" srcOrd="3" destOrd="0" parTransId="{D4597266-2E29-4500-A4AF-F89B3B47D059}" sibTransId="{27E71C22-C851-4EAB-A37D-25C9E9EA55C1}"/>
    <dgm:cxn modelId="{D5D4A2F0-2942-4E9E-91F3-DCFA10495E38}" type="presOf" srcId="{0B9443FB-670F-423F-A48B-2ED105C1FAC8}" destId="{D7CE32DE-2516-497D-B57D-FD3307A31BFC}" srcOrd="0" destOrd="0" presId="urn:microsoft.com/office/officeart/2008/layout/LinedList"/>
    <dgm:cxn modelId="{6C7B14F4-6135-4878-9DCF-95D10AF2A64D}" type="presOf" srcId="{7548624C-56FB-4CD9-8F46-B8353ED911E5}" destId="{47C34DF7-9976-4467-95A6-44627379D256}" srcOrd="0" destOrd="0" presId="urn:microsoft.com/office/officeart/2008/layout/LinedList"/>
    <dgm:cxn modelId="{57C64CF6-E40B-4F8B-A327-3EF171782309}" type="presOf" srcId="{D46E77D1-107A-40F2-BF8C-7401A46434BD}" destId="{BE4D7C6C-68AF-4269-9056-8C11C1F4C042}" srcOrd="0" destOrd="0" presId="urn:microsoft.com/office/officeart/2008/layout/LinedList"/>
    <dgm:cxn modelId="{6BFD1B09-9B45-4399-96DD-BE364229297B}" type="presParOf" srcId="{7C30704F-91B9-4919-9ACB-FEC4C6ED4FD8}" destId="{39441190-BC68-4AD7-B2EF-4B90B0D61069}" srcOrd="0" destOrd="0" presId="urn:microsoft.com/office/officeart/2008/layout/LinedList"/>
    <dgm:cxn modelId="{2F4912AB-18E1-4E3A-9E9E-2487AB198C4D}" type="presParOf" srcId="{7C30704F-91B9-4919-9ACB-FEC4C6ED4FD8}" destId="{E691C184-C9DC-41F6-A9E9-084B2981913D}" srcOrd="1" destOrd="0" presId="urn:microsoft.com/office/officeart/2008/layout/LinedList"/>
    <dgm:cxn modelId="{F77CE7E7-75C6-40B2-A956-F214BEA1AE2A}" type="presParOf" srcId="{E691C184-C9DC-41F6-A9E9-084B2981913D}" destId="{CA59C7AC-C591-491A-92DD-6494346AB96E}" srcOrd="0" destOrd="0" presId="urn:microsoft.com/office/officeart/2008/layout/LinedList"/>
    <dgm:cxn modelId="{D13E438F-EB27-4D9B-92FC-CDB27D23F959}" type="presParOf" srcId="{E691C184-C9DC-41F6-A9E9-084B2981913D}" destId="{03837435-9212-4436-86FF-57E53FC1AE2C}" srcOrd="1" destOrd="0" presId="urn:microsoft.com/office/officeart/2008/layout/LinedList"/>
    <dgm:cxn modelId="{FEF12141-EFEB-4C33-BF0D-A67CEAC62BA8}" type="presParOf" srcId="{7C30704F-91B9-4919-9ACB-FEC4C6ED4FD8}" destId="{C2A1FBDB-1617-4B73-AF77-9F0BB96D80F0}" srcOrd="2" destOrd="0" presId="urn:microsoft.com/office/officeart/2008/layout/LinedList"/>
    <dgm:cxn modelId="{DC1812E6-BE64-4278-9D20-D790589EFD1D}" type="presParOf" srcId="{7C30704F-91B9-4919-9ACB-FEC4C6ED4FD8}" destId="{D805B190-435D-499A-9232-5B39F363FD82}" srcOrd="3" destOrd="0" presId="urn:microsoft.com/office/officeart/2008/layout/LinedList"/>
    <dgm:cxn modelId="{0ABE0E9A-716A-4A3C-9DBD-604E9091528F}" type="presParOf" srcId="{D805B190-435D-499A-9232-5B39F363FD82}" destId="{BE4D7C6C-68AF-4269-9056-8C11C1F4C042}" srcOrd="0" destOrd="0" presId="urn:microsoft.com/office/officeart/2008/layout/LinedList"/>
    <dgm:cxn modelId="{1BAE074A-E888-4240-8B0F-5BECA2DC9748}" type="presParOf" srcId="{D805B190-435D-499A-9232-5B39F363FD82}" destId="{E51EB801-D0D0-4461-B2AA-13FEBB296E76}" srcOrd="1" destOrd="0" presId="urn:microsoft.com/office/officeart/2008/layout/LinedList"/>
    <dgm:cxn modelId="{59497838-AA87-4857-813B-8F5334882C51}" type="presParOf" srcId="{7C30704F-91B9-4919-9ACB-FEC4C6ED4FD8}" destId="{70F35E9D-6081-4C5D-B2F6-AEF7B81E1C30}" srcOrd="4" destOrd="0" presId="urn:microsoft.com/office/officeart/2008/layout/LinedList"/>
    <dgm:cxn modelId="{2D88353C-4D87-44A9-A427-559283E17FE1}" type="presParOf" srcId="{7C30704F-91B9-4919-9ACB-FEC4C6ED4FD8}" destId="{E166F90E-4C7A-4A73-8E3B-C81215F88C49}" srcOrd="5" destOrd="0" presId="urn:microsoft.com/office/officeart/2008/layout/LinedList"/>
    <dgm:cxn modelId="{EEC2B16C-71F2-4C37-81B8-2729DEB0C831}" type="presParOf" srcId="{E166F90E-4C7A-4A73-8E3B-C81215F88C49}" destId="{47C34DF7-9976-4467-95A6-44627379D256}" srcOrd="0" destOrd="0" presId="urn:microsoft.com/office/officeart/2008/layout/LinedList"/>
    <dgm:cxn modelId="{09A72783-BA71-4A0A-9D61-3AFF625B1FA8}" type="presParOf" srcId="{E166F90E-4C7A-4A73-8E3B-C81215F88C49}" destId="{B501196B-B91E-404B-B3E6-E1F6152A8E91}" srcOrd="1" destOrd="0" presId="urn:microsoft.com/office/officeart/2008/layout/LinedList"/>
    <dgm:cxn modelId="{D5458A8E-E9DC-4957-AB2E-30387FE614FD}" type="presParOf" srcId="{7C30704F-91B9-4919-9ACB-FEC4C6ED4FD8}" destId="{92ADCCE1-BFF6-4DBF-A95A-B246CDFDA5A9}" srcOrd="6" destOrd="0" presId="urn:microsoft.com/office/officeart/2008/layout/LinedList"/>
    <dgm:cxn modelId="{B153FDC9-E14A-4A2C-BBBD-22FFDD7FCD25}" type="presParOf" srcId="{7C30704F-91B9-4919-9ACB-FEC4C6ED4FD8}" destId="{DC411336-FBA0-4308-88D8-8410C7B27921}" srcOrd="7" destOrd="0" presId="urn:microsoft.com/office/officeart/2008/layout/LinedList"/>
    <dgm:cxn modelId="{A7AE8CE7-C083-4AEE-8D13-7E3D2B49DC47}" type="presParOf" srcId="{DC411336-FBA0-4308-88D8-8410C7B27921}" destId="{0539BAAB-F537-4EB9-A1F7-792BD0D56DF9}" srcOrd="0" destOrd="0" presId="urn:microsoft.com/office/officeart/2008/layout/LinedList"/>
    <dgm:cxn modelId="{BEB4BA6D-FF9D-4DE5-9C98-BE6D9AC578EB}" type="presParOf" srcId="{DC411336-FBA0-4308-88D8-8410C7B27921}" destId="{0994D4C3-1D13-4077-B93F-85D8C8EB2E76}" srcOrd="1" destOrd="0" presId="urn:microsoft.com/office/officeart/2008/layout/LinedList"/>
    <dgm:cxn modelId="{7E8A82B1-0054-4F98-8E33-28B8F5B9CD32}" type="presParOf" srcId="{7C30704F-91B9-4919-9ACB-FEC4C6ED4FD8}" destId="{53B1C085-E57A-4F04-95A6-7E59CBA0D97D}" srcOrd="8" destOrd="0" presId="urn:microsoft.com/office/officeart/2008/layout/LinedList"/>
    <dgm:cxn modelId="{FC187A33-BB5A-4153-AF9B-75B41D30BA06}" type="presParOf" srcId="{7C30704F-91B9-4919-9ACB-FEC4C6ED4FD8}" destId="{0637540F-2FDC-4D54-A639-D17894F77BD0}" srcOrd="9" destOrd="0" presId="urn:microsoft.com/office/officeart/2008/layout/LinedList"/>
    <dgm:cxn modelId="{AC23C5F7-C5D9-45C2-9707-8B5C6A211EEB}" type="presParOf" srcId="{0637540F-2FDC-4D54-A639-D17894F77BD0}" destId="{96FBDAA4-A3AA-43A0-BD0D-DE197DC9B8F0}" srcOrd="0" destOrd="0" presId="urn:microsoft.com/office/officeart/2008/layout/LinedList"/>
    <dgm:cxn modelId="{BB231374-9BB8-49E2-B139-0681CE446095}" type="presParOf" srcId="{0637540F-2FDC-4D54-A639-D17894F77BD0}" destId="{352D029A-1F0F-45F0-A22C-DFF8FA3E352B}" srcOrd="1" destOrd="0" presId="urn:microsoft.com/office/officeart/2008/layout/LinedList"/>
    <dgm:cxn modelId="{AD797E05-8B55-40A5-9627-AA05A34B47A4}" type="presParOf" srcId="{7C30704F-91B9-4919-9ACB-FEC4C6ED4FD8}" destId="{CEB0E989-9538-4A70-A324-AC6D24D8F7D7}" srcOrd="10" destOrd="0" presId="urn:microsoft.com/office/officeart/2008/layout/LinedList"/>
    <dgm:cxn modelId="{4673DB6E-ACA8-43EC-81D9-78AA1B8A0B31}" type="presParOf" srcId="{7C30704F-91B9-4919-9ACB-FEC4C6ED4FD8}" destId="{58F4E785-CB45-4782-9446-0B08A10A0429}" srcOrd="11" destOrd="0" presId="urn:microsoft.com/office/officeart/2008/layout/LinedList"/>
    <dgm:cxn modelId="{BE7F3DC3-220D-4024-A7AD-CF077783F73F}" type="presParOf" srcId="{58F4E785-CB45-4782-9446-0B08A10A0429}" destId="{9C769132-CB57-458C-BDA9-54B447F4F69D}" srcOrd="0" destOrd="0" presId="urn:microsoft.com/office/officeart/2008/layout/LinedList"/>
    <dgm:cxn modelId="{879A0EF1-33DC-4C82-BA85-E9647E02E9C0}" type="presParOf" srcId="{58F4E785-CB45-4782-9446-0B08A10A0429}" destId="{0176ABA8-4ABB-4CA4-A7E6-BD006F9418ED}" srcOrd="1" destOrd="0" presId="urn:microsoft.com/office/officeart/2008/layout/LinedList"/>
    <dgm:cxn modelId="{2E5B9094-B4FC-4239-9C62-88B1D5E48E2B}" type="presParOf" srcId="{7C30704F-91B9-4919-9ACB-FEC4C6ED4FD8}" destId="{9A8464C9-2390-44EA-9F1B-F97EC7DF9B35}" srcOrd="12" destOrd="0" presId="urn:microsoft.com/office/officeart/2008/layout/LinedList"/>
    <dgm:cxn modelId="{794C93C2-FA00-4095-9BC1-1187F463A789}" type="presParOf" srcId="{7C30704F-91B9-4919-9ACB-FEC4C6ED4FD8}" destId="{203472D5-BBC4-436D-883B-F1FE5B3FFD5D}" srcOrd="13" destOrd="0" presId="urn:microsoft.com/office/officeart/2008/layout/LinedList"/>
    <dgm:cxn modelId="{D7BEFEF5-CF44-4C79-90DE-689AC1341FEF}" type="presParOf" srcId="{203472D5-BBC4-436D-883B-F1FE5B3FFD5D}" destId="{D7CE32DE-2516-497D-B57D-FD3307A31BFC}" srcOrd="0" destOrd="0" presId="urn:microsoft.com/office/officeart/2008/layout/LinedList"/>
    <dgm:cxn modelId="{96E146BE-2825-4711-961D-654EE3981ECB}" type="presParOf" srcId="{203472D5-BBC4-436D-883B-F1FE5B3FFD5D}" destId="{FB74A5AC-8F78-4D0D-BD85-9AAEE0C1C7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62324B-36D4-4E4D-B3A3-FA14AFE67B9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FC11489-0FB7-425A-AD2A-14631A45651D}">
      <dgm:prSet/>
      <dgm:spPr/>
      <dgm:t>
        <a:bodyPr/>
        <a:lstStyle/>
        <a:p>
          <a:r>
            <a:rPr lang="en-GB"/>
            <a:t>Ensure that staff understand them overall and how they are relevant to their individual role</a:t>
          </a:r>
          <a:endParaRPr lang="en-US"/>
        </a:p>
      </dgm:t>
    </dgm:pt>
    <dgm:pt modelId="{420C2D71-EA9E-4AA2-A7A7-4223DEB0E9B1}" type="parTrans" cxnId="{56D9182F-27C7-4C8A-8234-60D4FF031BDE}">
      <dgm:prSet/>
      <dgm:spPr/>
      <dgm:t>
        <a:bodyPr/>
        <a:lstStyle/>
        <a:p>
          <a:endParaRPr lang="en-US"/>
        </a:p>
      </dgm:t>
    </dgm:pt>
    <dgm:pt modelId="{398609C7-4A09-4A0B-A028-528E4B3D76A7}" type="sibTrans" cxnId="{56D9182F-27C7-4C8A-8234-60D4FF031BD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27A7DD9A-A514-41BE-B6C7-E0772DDB9682}">
      <dgm:prSet/>
      <dgm:spPr/>
      <dgm:t>
        <a:bodyPr/>
        <a:lstStyle/>
        <a:p>
          <a:r>
            <a:rPr lang="en-GB"/>
            <a:t>Take action to embed them</a:t>
          </a:r>
          <a:endParaRPr lang="en-US"/>
        </a:p>
      </dgm:t>
    </dgm:pt>
    <dgm:pt modelId="{DDF8D176-5C12-49A1-8B1C-D0BC0303075E}" type="parTrans" cxnId="{7DF0FE43-D831-47C4-897B-7617F5CD1830}">
      <dgm:prSet/>
      <dgm:spPr/>
      <dgm:t>
        <a:bodyPr/>
        <a:lstStyle/>
        <a:p>
          <a:endParaRPr lang="en-US"/>
        </a:p>
      </dgm:t>
    </dgm:pt>
    <dgm:pt modelId="{D9AD2719-7ADC-4EBA-BF2A-5FF69528CD64}" type="sibTrans" cxnId="{7DF0FE43-D831-47C4-897B-7617F5CD1830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1190A72-05D7-46CD-8FEB-C9842581A76D}">
      <dgm:prSet/>
      <dgm:spPr/>
      <dgm:t>
        <a:bodyPr/>
        <a:lstStyle/>
        <a:p>
          <a:r>
            <a:rPr lang="en-GB"/>
            <a:t>Learn from the key FCA messages</a:t>
          </a:r>
          <a:endParaRPr lang="en-US"/>
        </a:p>
      </dgm:t>
    </dgm:pt>
    <dgm:pt modelId="{4E3EE3EC-C546-44E5-9C5B-1DDB8FD3D8F1}" type="parTrans" cxnId="{91B69695-BC90-4F07-8867-C9D0E62B9DBC}">
      <dgm:prSet/>
      <dgm:spPr/>
      <dgm:t>
        <a:bodyPr/>
        <a:lstStyle/>
        <a:p>
          <a:endParaRPr lang="en-US"/>
        </a:p>
      </dgm:t>
    </dgm:pt>
    <dgm:pt modelId="{88906ED1-DB21-4788-9773-928E84F6C790}" type="sibTrans" cxnId="{91B69695-BC90-4F07-8867-C9D0E62B9DBC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6E35788-70C5-4DDA-A25E-D1FCA05BC010}" type="pres">
      <dgm:prSet presAssocID="{1662324B-36D4-4E4D-B3A3-FA14AFE67B9F}" presName="Name0" presStyleCnt="0">
        <dgm:presLayoutVars>
          <dgm:animLvl val="lvl"/>
          <dgm:resizeHandles val="exact"/>
        </dgm:presLayoutVars>
      </dgm:prSet>
      <dgm:spPr/>
    </dgm:pt>
    <dgm:pt modelId="{0F49457E-9886-4B67-BD92-AF5FC19B7E70}" type="pres">
      <dgm:prSet presAssocID="{BFC11489-0FB7-425A-AD2A-14631A45651D}" presName="compositeNode" presStyleCnt="0">
        <dgm:presLayoutVars>
          <dgm:bulletEnabled val="1"/>
        </dgm:presLayoutVars>
      </dgm:prSet>
      <dgm:spPr/>
    </dgm:pt>
    <dgm:pt modelId="{F1A7D74A-24E8-477E-B217-8F60FCD42D61}" type="pres">
      <dgm:prSet presAssocID="{BFC11489-0FB7-425A-AD2A-14631A45651D}" presName="bgRect" presStyleLbl="bgAccFollowNode1" presStyleIdx="0" presStyleCnt="3"/>
      <dgm:spPr/>
    </dgm:pt>
    <dgm:pt modelId="{846AA7A5-9643-4FFC-A6CB-C1A6DA23ED8A}" type="pres">
      <dgm:prSet presAssocID="{398609C7-4A09-4A0B-A028-528E4B3D76A7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F6B3B64-4B52-49D1-92C9-5BB6B2747E2B}" type="pres">
      <dgm:prSet presAssocID="{BFC11489-0FB7-425A-AD2A-14631A45651D}" presName="bottomLine" presStyleLbl="alignNode1" presStyleIdx="1" presStyleCnt="6">
        <dgm:presLayoutVars/>
      </dgm:prSet>
      <dgm:spPr/>
    </dgm:pt>
    <dgm:pt modelId="{43958DC0-80DA-4B01-82C3-5891E9F170B0}" type="pres">
      <dgm:prSet presAssocID="{BFC11489-0FB7-425A-AD2A-14631A45651D}" presName="nodeText" presStyleLbl="bgAccFollowNode1" presStyleIdx="0" presStyleCnt="3">
        <dgm:presLayoutVars>
          <dgm:bulletEnabled val="1"/>
        </dgm:presLayoutVars>
      </dgm:prSet>
      <dgm:spPr/>
    </dgm:pt>
    <dgm:pt modelId="{55EF1EBF-B345-49CA-817B-74FC71AEFE21}" type="pres">
      <dgm:prSet presAssocID="{398609C7-4A09-4A0B-A028-528E4B3D76A7}" presName="sibTrans" presStyleCnt="0"/>
      <dgm:spPr/>
    </dgm:pt>
    <dgm:pt modelId="{D958F0FB-E884-44BD-82AD-7D7EB904F594}" type="pres">
      <dgm:prSet presAssocID="{27A7DD9A-A514-41BE-B6C7-E0772DDB9682}" presName="compositeNode" presStyleCnt="0">
        <dgm:presLayoutVars>
          <dgm:bulletEnabled val="1"/>
        </dgm:presLayoutVars>
      </dgm:prSet>
      <dgm:spPr/>
    </dgm:pt>
    <dgm:pt modelId="{3D2400FF-EDB0-457D-A5F1-8704E7F534EE}" type="pres">
      <dgm:prSet presAssocID="{27A7DD9A-A514-41BE-B6C7-E0772DDB9682}" presName="bgRect" presStyleLbl="bgAccFollowNode1" presStyleIdx="1" presStyleCnt="3"/>
      <dgm:spPr/>
    </dgm:pt>
    <dgm:pt modelId="{379AC108-71BD-440A-829F-9DD13933D902}" type="pres">
      <dgm:prSet presAssocID="{D9AD2719-7ADC-4EBA-BF2A-5FF69528CD64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E87B132-F6F0-4B54-AFC9-7C0BB40BC376}" type="pres">
      <dgm:prSet presAssocID="{27A7DD9A-A514-41BE-B6C7-E0772DDB9682}" presName="bottomLine" presStyleLbl="alignNode1" presStyleIdx="3" presStyleCnt="6">
        <dgm:presLayoutVars/>
      </dgm:prSet>
      <dgm:spPr/>
    </dgm:pt>
    <dgm:pt modelId="{D36012C2-836B-4191-A924-8EC19A02CD99}" type="pres">
      <dgm:prSet presAssocID="{27A7DD9A-A514-41BE-B6C7-E0772DDB9682}" presName="nodeText" presStyleLbl="bgAccFollowNode1" presStyleIdx="1" presStyleCnt="3">
        <dgm:presLayoutVars>
          <dgm:bulletEnabled val="1"/>
        </dgm:presLayoutVars>
      </dgm:prSet>
      <dgm:spPr/>
    </dgm:pt>
    <dgm:pt modelId="{9575DD52-E47F-4311-8118-7F5C09969254}" type="pres">
      <dgm:prSet presAssocID="{D9AD2719-7ADC-4EBA-BF2A-5FF69528CD64}" presName="sibTrans" presStyleCnt="0"/>
      <dgm:spPr/>
    </dgm:pt>
    <dgm:pt modelId="{68EF6510-EFEF-4AD6-93C6-032BF23280D7}" type="pres">
      <dgm:prSet presAssocID="{61190A72-05D7-46CD-8FEB-C9842581A76D}" presName="compositeNode" presStyleCnt="0">
        <dgm:presLayoutVars>
          <dgm:bulletEnabled val="1"/>
        </dgm:presLayoutVars>
      </dgm:prSet>
      <dgm:spPr/>
    </dgm:pt>
    <dgm:pt modelId="{2F55F6A8-CF51-43F6-AD98-636502776828}" type="pres">
      <dgm:prSet presAssocID="{61190A72-05D7-46CD-8FEB-C9842581A76D}" presName="bgRect" presStyleLbl="bgAccFollowNode1" presStyleIdx="2" presStyleCnt="3"/>
      <dgm:spPr/>
    </dgm:pt>
    <dgm:pt modelId="{70B148F7-9BD6-4299-963E-AAE8C84502CB}" type="pres">
      <dgm:prSet presAssocID="{88906ED1-DB21-4788-9773-928E84F6C790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01D27B4-C60D-4A33-AA28-7B7764A26654}" type="pres">
      <dgm:prSet presAssocID="{61190A72-05D7-46CD-8FEB-C9842581A76D}" presName="bottomLine" presStyleLbl="alignNode1" presStyleIdx="5" presStyleCnt="6">
        <dgm:presLayoutVars/>
      </dgm:prSet>
      <dgm:spPr/>
    </dgm:pt>
    <dgm:pt modelId="{CFE94B81-2F98-46E9-B814-5B2B526285DA}" type="pres">
      <dgm:prSet presAssocID="{61190A72-05D7-46CD-8FEB-C9842581A76D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94FB626-0656-45FA-B8A3-A7B62B1F9EB3}" type="presOf" srcId="{BFC11489-0FB7-425A-AD2A-14631A45651D}" destId="{43958DC0-80DA-4B01-82C3-5891E9F170B0}" srcOrd="1" destOrd="0" presId="urn:microsoft.com/office/officeart/2016/7/layout/BasicLinearProcessNumbered"/>
    <dgm:cxn modelId="{56D9182F-27C7-4C8A-8234-60D4FF031BDE}" srcId="{1662324B-36D4-4E4D-B3A3-FA14AFE67B9F}" destId="{BFC11489-0FB7-425A-AD2A-14631A45651D}" srcOrd="0" destOrd="0" parTransId="{420C2D71-EA9E-4AA2-A7A7-4223DEB0E9B1}" sibTransId="{398609C7-4A09-4A0B-A028-528E4B3D76A7}"/>
    <dgm:cxn modelId="{5058DB3F-F474-408A-BC95-DF93B2E5E2AC}" type="presOf" srcId="{61190A72-05D7-46CD-8FEB-C9842581A76D}" destId="{2F55F6A8-CF51-43F6-AD98-636502776828}" srcOrd="0" destOrd="0" presId="urn:microsoft.com/office/officeart/2016/7/layout/BasicLinearProcessNumbered"/>
    <dgm:cxn modelId="{7DF0FE43-D831-47C4-897B-7617F5CD1830}" srcId="{1662324B-36D4-4E4D-B3A3-FA14AFE67B9F}" destId="{27A7DD9A-A514-41BE-B6C7-E0772DDB9682}" srcOrd="1" destOrd="0" parTransId="{DDF8D176-5C12-49A1-8B1C-D0BC0303075E}" sibTransId="{D9AD2719-7ADC-4EBA-BF2A-5FF69528CD64}"/>
    <dgm:cxn modelId="{FB474A71-886C-4AB7-B212-FD9DD4DE9DFE}" type="presOf" srcId="{398609C7-4A09-4A0B-A028-528E4B3D76A7}" destId="{846AA7A5-9643-4FFC-A6CB-C1A6DA23ED8A}" srcOrd="0" destOrd="0" presId="urn:microsoft.com/office/officeart/2016/7/layout/BasicLinearProcessNumbered"/>
    <dgm:cxn modelId="{17981172-81B1-439D-A58B-278B2E2EED5F}" type="presOf" srcId="{BFC11489-0FB7-425A-AD2A-14631A45651D}" destId="{F1A7D74A-24E8-477E-B217-8F60FCD42D61}" srcOrd="0" destOrd="0" presId="urn:microsoft.com/office/officeart/2016/7/layout/BasicLinearProcessNumbered"/>
    <dgm:cxn modelId="{BF116158-2BF3-43EF-9C3B-1162156FDFAC}" type="presOf" srcId="{61190A72-05D7-46CD-8FEB-C9842581A76D}" destId="{CFE94B81-2F98-46E9-B814-5B2B526285DA}" srcOrd="1" destOrd="0" presId="urn:microsoft.com/office/officeart/2016/7/layout/BasicLinearProcessNumbered"/>
    <dgm:cxn modelId="{91B69695-BC90-4F07-8867-C9D0E62B9DBC}" srcId="{1662324B-36D4-4E4D-B3A3-FA14AFE67B9F}" destId="{61190A72-05D7-46CD-8FEB-C9842581A76D}" srcOrd="2" destOrd="0" parTransId="{4E3EE3EC-C546-44E5-9C5B-1DDB8FD3D8F1}" sibTransId="{88906ED1-DB21-4788-9773-928E84F6C790}"/>
    <dgm:cxn modelId="{8A770EA9-8DD5-4D99-9CFC-0742DA91D7BE}" type="presOf" srcId="{27A7DD9A-A514-41BE-B6C7-E0772DDB9682}" destId="{D36012C2-836B-4191-A924-8EC19A02CD99}" srcOrd="1" destOrd="0" presId="urn:microsoft.com/office/officeart/2016/7/layout/BasicLinearProcessNumbered"/>
    <dgm:cxn modelId="{9AC959B8-C5CA-469D-BFB7-2B66B3496359}" type="presOf" srcId="{1662324B-36D4-4E4D-B3A3-FA14AFE67B9F}" destId="{26E35788-70C5-4DDA-A25E-D1FCA05BC010}" srcOrd="0" destOrd="0" presId="urn:microsoft.com/office/officeart/2016/7/layout/BasicLinearProcessNumbered"/>
    <dgm:cxn modelId="{38678CBA-D30C-47B7-A956-D9856B0E0058}" type="presOf" srcId="{D9AD2719-7ADC-4EBA-BF2A-5FF69528CD64}" destId="{379AC108-71BD-440A-829F-9DD13933D902}" srcOrd="0" destOrd="0" presId="urn:microsoft.com/office/officeart/2016/7/layout/BasicLinearProcessNumbered"/>
    <dgm:cxn modelId="{2021FAD1-D63A-403D-AEAC-CB85A6E865F1}" type="presOf" srcId="{88906ED1-DB21-4788-9773-928E84F6C790}" destId="{70B148F7-9BD6-4299-963E-AAE8C84502CB}" srcOrd="0" destOrd="0" presId="urn:microsoft.com/office/officeart/2016/7/layout/BasicLinearProcessNumbered"/>
    <dgm:cxn modelId="{E27675FA-1643-4837-8299-7CC1EBEA87F8}" type="presOf" srcId="{27A7DD9A-A514-41BE-B6C7-E0772DDB9682}" destId="{3D2400FF-EDB0-457D-A5F1-8704E7F534EE}" srcOrd="0" destOrd="0" presId="urn:microsoft.com/office/officeart/2016/7/layout/BasicLinearProcessNumbered"/>
    <dgm:cxn modelId="{4A776520-ABE3-4680-B099-05E69AE49012}" type="presParOf" srcId="{26E35788-70C5-4DDA-A25E-D1FCA05BC010}" destId="{0F49457E-9886-4B67-BD92-AF5FC19B7E70}" srcOrd="0" destOrd="0" presId="urn:microsoft.com/office/officeart/2016/7/layout/BasicLinearProcessNumbered"/>
    <dgm:cxn modelId="{693081FB-85B8-4727-B1CC-20E4FF5A79BE}" type="presParOf" srcId="{0F49457E-9886-4B67-BD92-AF5FC19B7E70}" destId="{F1A7D74A-24E8-477E-B217-8F60FCD42D61}" srcOrd="0" destOrd="0" presId="urn:microsoft.com/office/officeart/2016/7/layout/BasicLinearProcessNumbered"/>
    <dgm:cxn modelId="{7F411391-FBD7-428E-96B2-E8F53FB8C1C6}" type="presParOf" srcId="{0F49457E-9886-4B67-BD92-AF5FC19B7E70}" destId="{846AA7A5-9643-4FFC-A6CB-C1A6DA23ED8A}" srcOrd="1" destOrd="0" presId="urn:microsoft.com/office/officeart/2016/7/layout/BasicLinearProcessNumbered"/>
    <dgm:cxn modelId="{8EE0C57B-A865-4505-A430-532F3A495220}" type="presParOf" srcId="{0F49457E-9886-4B67-BD92-AF5FC19B7E70}" destId="{9F6B3B64-4B52-49D1-92C9-5BB6B2747E2B}" srcOrd="2" destOrd="0" presId="urn:microsoft.com/office/officeart/2016/7/layout/BasicLinearProcessNumbered"/>
    <dgm:cxn modelId="{059E68B1-2612-4DD5-9BED-76BD503C58E2}" type="presParOf" srcId="{0F49457E-9886-4B67-BD92-AF5FC19B7E70}" destId="{43958DC0-80DA-4B01-82C3-5891E9F170B0}" srcOrd="3" destOrd="0" presId="urn:microsoft.com/office/officeart/2016/7/layout/BasicLinearProcessNumbered"/>
    <dgm:cxn modelId="{5AFC0816-791F-4F9F-A81D-B8221764208F}" type="presParOf" srcId="{26E35788-70C5-4DDA-A25E-D1FCA05BC010}" destId="{55EF1EBF-B345-49CA-817B-74FC71AEFE21}" srcOrd="1" destOrd="0" presId="urn:microsoft.com/office/officeart/2016/7/layout/BasicLinearProcessNumbered"/>
    <dgm:cxn modelId="{7C460799-E0D4-4C8C-ADEB-7CCA74BFE37D}" type="presParOf" srcId="{26E35788-70C5-4DDA-A25E-D1FCA05BC010}" destId="{D958F0FB-E884-44BD-82AD-7D7EB904F594}" srcOrd="2" destOrd="0" presId="urn:microsoft.com/office/officeart/2016/7/layout/BasicLinearProcessNumbered"/>
    <dgm:cxn modelId="{F4DF33D6-9BB0-45F1-80A7-4DBE2E9B885D}" type="presParOf" srcId="{D958F0FB-E884-44BD-82AD-7D7EB904F594}" destId="{3D2400FF-EDB0-457D-A5F1-8704E7F534EE}" srcOrd="0" destOrd="0" presId="urn:microsoft.com/office/officeart/2016/7/layout/BasicLinearProcessNumbered"/>
    <dgm:cxn modelId="{C3F8492C-8E43-41EB-AF66-8EEAF5890E60}" type="presParOf" srcId="{D958F0FB-E884-44BD-82AD-7D7EB904F594}" destId="{379AC108-71BD-440A-829F-9DD13933D902}" srcOrd="1" destOrd="0" presId="urn:microsoft.com/office/officeart/2016/7/layout/BasicLinearProcessNumbered"/>
    <dgm:cxn modelId="{F5D7647C-E93F-4FE5-8FC7-82CA8E602760}" type="presParOf" srcId="{D958F0FB-E884-44BD-82AD-7D7EB904F594}" destId="{CE87B132-F6F0-4B54-AFC9-7C0BB40BC376}" srcOrd="2" destOrd="0" presId="urn:microsoft.com/office/officeart/2016/7/layout/BasicLinearProcessNumbered"/>
    <dgm:cxn modelId="{D458E75D-0F91-4139-B57B-425B0389CB95}" type="presParOf" srcId="{D958F0FB-E884-44BD-82AD-7D7EB904F594}" destId="{D36012C2-836B-4191-A924-8EC19A02CD99}" srcOrd="3" destOrd="0" presId="urn:microsoft.com/office/officeart/2016/7/layout/BasicLinearProcessNumbered"/>
    <dgm:cxn modelId="{DF2A8711-A9F3-4BEF-BAD6-10EB9441E8F6}" type="presParOf" srcId="{26E35788-70C5-4DDA-A25E-D1FCA05BC010}" destId="{9575DD52-E47F-4311-8118-7F5C09969254}" srcOrd="3" destOrd="0" presId="urn:microsoft.com/office/officeart/2016/7/layout/BasicLinearProcessNumbered"/>
    <dgm:cxn modelId="{150B7AC6-E0B3-4EF4-A376-891C0814FE94}" type="presParOf" srcId="{26E35788-70C5-4DDA-A25E-D1FCA05BC010}" destId="{68EF6510-EFEF-4AD6-93C6-032BF23280D7}" srcOrd="4" destOrd="0" presId="urn:microsoft.com/office/officeart/2016/7/layout/BasicLinearProcessNumbered"/>
    <dgm:cxn modelId="{18BBAC5D-110D-4960-A32C-F9645F1FDBDB}" type="presParOf" srcId="{68EF6510-EFEF-4AD6-93C6-032BF23280D7}" destId="{2F55F6A8-CF51-43F6-AD98-636502776828}" srcOrd="0" destOrd="0" presId="urn:microsoft.com/office/officeart/2016/7/layout/BasicLinearProcessNumbered"/>
    <dgm:cxn modelId="{37842D48-92CE-4CB9-9B2E-E8C3305AB337}" type="presParOf" srcId="{68EF6510-EFEF-4AD6-93C6-032BF23280D7}" destId="{70B148F7-9BD6-4299-963E-AAE8C84502CB}" srcOrd="1" destOrd="0" presId="urn:microsoft.com/office/officeart/2016/7/layout/BasicLinearProcessNumbered"/>
    <dgm:cxn modelId="{B90532EE-3352-4830-B43A-A014AF3D4ADE}" type="presParOf" srcId="{68EF6510-EFEF-4AD6-93C6-032BF23280D7}" destId="{601D27B4-C60D-4A33-AA28-7B7764A26654}" srcOrd="2" destOrd="0" presId="urn:microsoft.com/office/officeart/2016/7/layout/BasicLinearProcessNumbered"/>
    <dgm:cxn modelId="{EEF31518-CEE7-40EF-9065-B2AB6A65BD19}" type="presParOf" srcId="{68EF6510-EFEF-4AD6-93C6-032BF23280D7}" destId="{CFE94B81-2F98-46E9-B814-5B2B526285D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84ACFF2-18D5-4ED1-8510-8444176B7A7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01DEC03-BA78-439E-82F9-AC920AEDB19C}">
      <dgm:prSet/>
      <dgm:spPr/>
      <dgm:t>
        <a:bodyPr/>
        <a:lstStyle/>
        <a:p>
          <a:r>
            <a:rPr lang="en-GB"/>
            <a:t>The appointment of the consumer champion</a:t>
          </a:r>
          <a:endParaRPr lang="en-US"/>
        </a:p>
      </dgm:t>
    </dgm:pt>
    <dgm:pt modelId="{58218181-CF15-4A29-B598-C30C80147277}" type="parTrans" cxnId="{69AFC184-CB26-41F0-8D8C-216FD1BD8B43}">
      <dgm:prSet/>
      <dgm:spPr/>
      <dgm:t>
        <a:bodyPr/>
        <a:lstStyle/>
        <a:p>
          <a:endParaRPr lang="en-US"/>
        </a:p>
      </dgm:t>
    </dgm:pt>
    <dgm:pt modelId="{23D21952-4D8D-4926-B022-7626B431DA88}" type="sibTrans" cxnId="{69AFC184-CB26-41F0-8D8C-216FD1BD8B43}">
      <dgm:prSet/>
      <dgm:spPr/>
      <dgm:t>
        <a:bodyPr/>
        <a:lstStyle/>
        <a:p>
          <a:endParaRPr lang="en-US"/>
        </a:p>
      </dgm:t>
    </dgm:pt>
    <dgm:pt modelId="{6ADA83E7-7814-4C3C-B93E-3E8E9778C08C}">
      <dgm:prSet/>
      <dgm:spPr/>
      <dgm:t>
        <a:bodyPr/>
        <a:lstStyle/>
        <a:p>
          <a:r>
            <a:rPr lang="en-GB"/>
            <a:t>The annual board report</a:t>
          </a:r>
          <a:endParaRPr lang="en-US"/>
        </a:p>
      </dgm:t>
    </dgm:pt>
    <dgm:pt modelId="{C598E845-E03E-4F4B-81D6-73E466ED5867}" type="parTrans" cxnId="{2F65948A-D0B9-4445-BDBB-2815DB3AA55A}">
      <dgm:prSet/>
      <dgm:spPr/>
      <dgm:t>
        <a:bodyPr/>
        <a:lstStyle/>
        <a:p>
          <a:endParaRPr lang="en-US"/>
        </a:p>
      </dgm:t>
    </dgm:pt>
    <dgm:pt modelId="{A3B2A597-49FD-4542-A223-E2FCDDCEA222}" type="sibTrans" cxnId="{2F65948A-D0B9-4445-BDBB-2815DB3AA55A}">
      <dgm:prSet/>
      <dgm:spPr/>
      <dgm:t>
        <a:bodyPr/>
        <a:lstStyle/>
        <a:p>
          <a:endParaRPr lang="en-US"/>
        </a:p>
      </dgm:t>
    </dgm:pt>
    <dgm:pt modelId="{55EE3AC7-760F-4A72-8449-8A799FFBBBAF}" type="pres">
      <dgm:prSet presAssocID="{684ACFF2-18D5-4ED1-8510-8444176B7A7F}" presName="vert0" presStyleCnt="0">
        <dgm:presLayoutVars>
          <dgm:dir/>
          <dgm:animOne val="branch"/>
          <dgm:animLvl val="lvl"/>
        </dgm:presLayoutVars>
      </dgm:prSet>
      <dgm:spPr/>
    </dgm:pt>
    <dgm:pt modelId="{F1B2C37F-473C-445A-B1E7-5962CCB021F6}" type="pres">
      <dgm:prSet presAssocID="{E01DEC03-BA78-439E-82F9-AC920AEDB19C}" presName="thickLine" presStyleLbl="alignNode1" presStyleIdx="0" presStyleCnt="2"/>
      <dgm:spPr/>
    </dgm:pt>
    <dgm:pt modelId="{F5ABDB22-A5F2-4B08-8361-AFCFA72E4CD3}" type="pres">
      <dgm:prSet presAssocID="{E01DEC03-BA78-439E-82F9-AC920AEDB19C}" presName="horz1" presStyleCnt="0"/>
      <dgm:spPr/>
    </dgm:pt>
    <dgm:pt modelId="{34A7DD6E-4D43-4E24-ABDD-C9AE64A080C9}" type="pres">
      <dgm:prSet presAssocID="{E01DEC03-BA78-439E-82F9-AC920AEDB19C}" presName="tx1" presStyleLbl="revTx" presStyleIdx="0" presStyleCnt="2"/>
      <dgm:spPr/>
    </dgm:pt>
    <dgm:pt modelId="{7AB3E485-A896-44E3-A92A-0A968E310A60}" type="pres">
      <dgm:prSet presAssocID="{E01DEC03-BA78-439E-82F9-AC920AEDB19C}" presName="vert1" presStyleCnt="0"/>
      <dgm:spPr/>
    </dgm:pt>
    <dgm:pt modelId="{E662E636-2136-4E1C-8B5E-7D74485F1270}" type="pres">
      <dgm:prSet presAssocID="{6ADA83E7-7814-4C3C-B93E-3E8E9778C08C}" presName="thickLine" presStyleLbl="alignNode1" presStyleIdx="1" presStyleCnt="2"/>
      <dgm:spPr/>
    </dgm:pt>
    <dgm:pt modelId="{DBAD6B36-667B-49EE-BAAF-D13C5B2B9BD5}" type="pres">
      <dgm:prSet presAssocID="{6ADA83E7-7814-4C3C-B93E-3E8E9778C08C}" presName="horz1" presStyleCnt="0"/>
      <dgm:spPr/>
    </dgm:pt>
    <dgm:pt modelId="{82B83636-E550-44CC-8C74-801CAEE67281}" type="pres">
      <dgm:prSet presAssocID="{6ADA83E7-7814-4C3C-B93E-3E8E9778C08C}" presName="tx1" presStyleLbl="revTx" presStyleIdx="1" presStyleCnt="2"/>
      <dgm:spPr/>
    </dgm:pt>
    <dgm:pt modelId="{5FFAAE6A-91B2-42A9-B6E3-E2DBDE56B5B6}" type="pres">
      <dgm:prSet presAssocID="{6ADA83E7-7814-4C3C-B93E-3E8E9778C08C}" presName="vert1" presStyleCnt="0"/>
      <dgm:spPr/>
    </dgm:pt>
  </dgm:ptLst>
  <dgm:cxnLst>
    <dgm:cxn modelId="{56500B45-64F5-440B-9781-7EB52DDE0A07}" type="presOf" srcId="{6ADA83E7-7814-4C3C-B93E-3E8E9778C08C}" destId="{82B83636-E550-44CC-8C74-801CAEE67281}" srcOrd="0" destOrd="0" presId="urn:microsoft.com/office/officeart/2008/layout/LinedList"/>
    <dgm:cxn modelId="{8B677279-C501-4FCA-905D-6A932FF1715F}" type="presOf" srcId="{E01DEC03-BA78-439E-82F9-AC920AEDB19C}" destId="{34A7DD6E-4D43-4E24-ABDD-C9AE64A080C9}" srcOrd="0" destOrd="0" presId="urn:microsoft.com/office/officeart/2008/layout/LinedList"/>
    <dgm:cxn modelId="{1593CD7A-11B5-48B0-8021-4052600E9018}" type="presOf" srcId="{684ACFF2-18D5-4ED1-8510-8444176B7A7F}" destId="{55EE3AC7-760F-4A72-8449-8A799FFBBBAF}" srcOrd="0" destOrd="0" presId="urn:microsoft.com/office/officeart/2008/layout/LinedList"/>
    <dgm:cxn modelId="{69AFC184-CB26-41F0-8D8C-216FD1BD8B43}" srcId="{684ACFF2-18D5-4ED1-8510-8444176B7A7F}" destId="{E01DEC03-BA78-439E-82F9-AC920AEDB19C}" srcOrd="0" destOrd="0" parTransId="{58218181-CF15-4A29-B598-C30C80147277}" sibTransId="{23D21952-4D8D-4926-B022-7626B431DA88}"/>
    <dgm:cxn modelId="{2F65948A-D0B9-4445-BDBB-2815DB3AA55A}" srcId="{684ACFF2-18D5-4ED1-8510-8444176B7A7F}" destId="{6ADA83E7-7814-4C3C-B93E-3E8E9778C08C}" srcOrd="1" destOrd="0" parTransId="{C598E845-E03E-4F4B-81D6-73E466ED5867}" sibTransId="{A3B2A597-49FD-4542-A223-E2FCDDCEA222}"/>
    <dgm:cxn modelId="{38F6F726-06B4-474B-A867-45280DADFADD}" type="presParOf" srcId="{55EE3AC7-760F-4A72-8449-8A799FFBBBAF}" destId="{F1B2C37F-473C-445A-B1E7-5962CCB021F6}" srcOrd="0" destOrd="0" presId="urn:microsoft.com/office/officeart/2008/layout/LinedList"/>
    <dgm:cxn modelId="{536E44DD-E143-404A-BC46-264651D8DC33}" type="presParOf" srcId="{55EE3AC7-760F-4A72-8449-8A799FFBBBAF}" destId="{F5ABDB22-A5F2-4B08-8361-AFCFA72E4CD3}" srcOrd="1" destOrd="0" presId="urn:microsoft.com/office/officeart/2008/layout/LinedList"/>
    <dgm:cxn modelId="{036E2D1A-F4C3-43DF-9F6D-F4987F06AFDF}" type="presParOf" srcId="{F5ABDB22-A5F2-4B08-8361-AFCFA72E4CD3}" destId="{34A7DD6E-4D43-4E24-ABDD-C9AE64A080C9}" srcOrd="0" destOrd="0" presId="urn:microsoft.com/office/officeart/2008/layout/LinedList"/>
    <dgm:cxn modelId="{B0AFF2BE-5D55-4400-BDB4-454E45630AFF}" type="presParOf" srcId="{F5ABDB22-A5F2-4B08-8361-AFCFA72E4CD3}" destId="{7AB3E485-A896-44E3-A92A-0A968E310A60}" srcOrd="1" destOrd="0" presId="urn:microsoft.com/office/officeart/2008/layout/LinedList"/>
    <dgm:cxn modelId="{8868E21B-E08F-4A6B-AD5B-494EEA4C5B57}" type="presParOf" srcId="{55EE3AC7-760F-4A72-8449-8A799FFBBBAF}" destId="{E662E636-2136-4E1C-8B5E-7D74485F1270}" srcOrd="2" destOrd="0" presId="urn:microsoft.com/office/officeart/2008/layout/LinedList"/>
    <dgm:cxn modelId="{E07DE03D-B04D-4D8A-8030-B06E60BF4312}" type="presParOf" srcId="{55EE3AC7-760F-4A72-8449-8A799FFBBBAF}" destId="{DBAD6B36-667B-49EE-BAAF-D13C5B2B9BD5}" srcOrd="3" destOrd="0" presId="urn:microsoft.com/office/officeart/2008/layout/LinedList"/>
    <dgm:cxn modelId="{E673C194-36A1-450E-8DB8-154E52123FBB}" type="presParOf" srcId="{DBAD6B36-667B-49EE-BAAF-D13C5B2B9BD5}" destId="{82B83636-E550-44CC-8C74-801CAEE67281}" srcOrd="0" destOrd="0" presId="urn:microsoft.com/office/officeart/2008/layout/LinedList"/>
    <dgm:cxn modelId="{1EA14860-0930-4767-8BD8-72FD1AD57B4A}" type="presParOf" srcId="{DBAD6B36-667B-49EE-BAAF-D13C5B2B9BD5}" destId="{5FFAAE6A-91B2-42A9-B6E3-E2DBDE56B5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DC7D307-01EC-48C0-8600-927B8726585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86E809-CE50-41B4-A9DA-039C6152F89D}">
      <dgm:prSet/>
      <dgm:spPr/>
      <dgm:t>
        <a:bodyPr/>
        <a:lstStyle/>
        <a:p>
          <a:r>
            <a:rPr lang="en-GB"/>
            <a:t>Situations where the customer has an open agenda to drive feedback and experiences</a:t>
          </a:r>
          <a:endParaRPr lang="en-US"/>
        </a:p>
      </dgm:t>
    </dgm:pt>
    <dgm:pt modelId="{FA125294-CB29-4467-B20A-5237BB3D39A6}" type="parTrans" cxnId="{21198C13-8D2D-465D-B6FE-228928D84E6A}">
      <dgm:prSet/>
      <dgm:spPr/>
      <dgm:t>
        <a:bodyPr/>
        <a:lstStyle/>
        <a:p>
          <a:endParaRPr lang="en-US"/>
        </a:p>
      </dgm:t>
    </dgm:pt>
    <dgm:pt modelId="{C5545A88-0156-4E4E-B5DB-3F09D2788445}" type="sibTrans" cxnId="{21198C13-8D2D-465D-B6FE-228928D84E6A}">
      <dgm:prSet/>
      <dgm:spPr/>
      <dgm:t>
        <a:bodyPr/>
        <a:lstStyle/>
        <a:p>
          <a:endParaRPr lang="en-US"/>
        </a:p>
      </dgm:t>
    </dgm:pt>
    <dgm:pt modelId="{34C6B6DD-0F5F-4883-94FE-6FD410A94CC7}">
      <dgm:prSet/>
      <dgm:spPr/>
      <dgm:t>
        <a:bodyPr/>
        <a:lstStyle/>
        <a:p>
          <a:r>
            <a:rPr lang="en-GB"/>
            <a:t>Different to internal checks based on firm’s standards</a:t>
          </a:r>
          <a:endParaRPr lang="en-US"/>
        </a:p>
      </dgm:t>
    </dgm:pt>
    <dgm:pt modelId="{0E8E8C24-9A4A-4523-A008-F23E710CEA2F}" type="parTrans" cxnId="{78D72C90-C24B-46B9-BA25-BEDCEFD780AD}">
      <dgm:prSet/>
      <dgm:spPr/>
      <dgm:t>
        <a:bodyPr/>
        <a:lstStyle/>
        <a:p>
          <a:endParaRPr lang="en-US"/>
        </a:p>
      </dgm:t>
    </dgm:pt>
    <dgm:pt modelId="{77CAEE96-B47F-409C-9E9F-C44FA8C89B63}" type="sibTrans" cxnId="{78D72C90-C24B-46B9-BA25-BEDCEFD780AD}">
      <dgm:prSet/>
      <dgm:spPr/>
      <dgm:t>
        <a:bodyPr/>
        <a:lstStyle/>
        <a:p>
          <a:endParaRPr lang="en-US"/>
        </a:p>
      </dgm:t>
    </dgm:pt>
    <dgm:pt modelId="{1866E9BD-96C8-4544-9A9E-5035A07079B1}">
      <dgm:prSet/>
      <dgm:spPr/>
      <dgm:t>
        <a:bodyPr/>
        <a:lstStyle/>
        <a:p>
          <a:r>
            <a:rPr lang="en-GB"/>
            <a:t>Different to customer feedback that is controlled through questionnaires or set questions</a:t>
          </a:r>
          <a:endParaRPr lang="en-US"/>
        </a:p>
      </dgm:t>
    </dgm:pt>
    <dgm:pt modelId="{95E0E128-C68B-414C-8C0E-C4E4A95AC497}" type="parTrans" cxnId="{FAF3A2BF-EF33-4AE0-99E0-41753ED4789C}">
      <dgm:prSet/>
      <dgm:spPr/>
      <dgm:t>
        <a:bodyPr/>
        <a:lstStyle/>
        <a:p>
          <a:endParaRPr lang="en-US"/>
        </a:p>
      </dgm:t>
    </dgm:pt>
    <dgm:pt modelId="{8CA229F6-C492-40AD-AE45-11958DE714B6}" type="sibTrans" cxnId="{FAF3A2BF-EF33-4AE0-99E0-41753ED4789C}">
      <dgm:prSet/>
      <dgm:spPr/>
      <dgm:t>
        <a:bodyPr/>
        <a:lstStyle/>
        <a:p>
          <a:endParaRPr lang="en-US"/>
        </a:p>
      </dgm:t>
    </dgm:pt>
    <dgm:pt modelId="{D1827AC6-C157-4CCD-8EF1-7AEF137E6537}">
      <dgm:prSet/>
      <dgm:spPr/>
      <dgm:t>
        <a:bodyPr/>
        <a:lstStyle/>
        <a:p>
          <a:r>
            <a:rPr lang="en-GB"/>
            <a:t>Represents the most powerful form of evidence</a:t>
          </a:r>
          <a:endParaRPr lang="en-US"/>
        </a:p>
      </dgm:t>
    </dgm:pt>
    <dgm:pt modelId="{D90B0CC3-04D6-4DB2-B7FC-7A149790987B}" type="parTrans" cxnId="{E04E6228-B874-4665-8A1E-C6B47D94A2E3}">
      <dgm:prSet/>
      <dgm:spPr/>
      <dgm:t>
        <a:bodyPr/>
        <a:lstStyle/>
        <a:p>
          <a:endParaRPr lang="en-US"/>
        </a:p>
      </dgm:t>
    </dgm:pt>
    <dgm:pt modelId="{9F5AC403-C6EA-4047-98E1-A7F655A8C15F}" type="sibTrans" cxnId="{E04E6228-B874-4665-8A1E-C6B47D94A2E3}">
      <dgm:prSet/>
      <dgm:spPr/>
      <dgm:t>
        <a:bodyPr/>
        <a:lstStyle/>
        <a:p>
          <a:endParaRPr lang="en-US"/>
        </a:p>
      </dgm:t>
    </dgm:pt>
    <dgm:pt modelId="{7624959D-52BB-4DAC-97D5-9CBEAF95505F}">
      <dgm:prSet/>
      <dgm:spPr/>
      <dgm:t>
        <a:bodyPr/>
        <a:lstStyle/>
        <a:p>
          <a:r>
            <a:rPr lang="en-GB"/>
            <a:t>Customers decide what a good outcome comprises and how well you have performed</a:t>
          </a:r>
          <a:endParaRPr lang="en-US"/>
        </a:p>
      </dgm:t>
    </dgm:pt>
    <dgm:pt modelId="{2F3DC48B-CD4C-44C0-86E7-6C639F3AE138}" type="parTrans" cxnId="{A89CB52D-60E9-4514-91ED-CC8E249B106D}">
      <dgm:prSet/>
      <dgm:spPr/>
      <dgm:t>
        <a:bodyPr/>
        <a:lstStyle/>
        <a:p>
          <a:endParaRPr lang="en-US"/>
        </a:p>
      </dgm:t>
    </dgm:pt>
    <dgm:pt modelId="{B6672A87-3BE6-40DD-A87E-8E43CE7ED53E}" type="sibTrans" cxnId="{A89CB52D-60E9-4514-91ED-CC8E249B106D}">
      <dgm:prSet/>
      <dgm:spPr/>
      <dgm:t>
        <a:bodyPr/>
        <a:lstStyle/>
        <a:p>
          <a:endParaRPr lang="en-US"/>
        </a:p>
      </dgm:t>
    </dgm:pt>
    <dgm:pt modelId="{EBAF2838-13D3-49BB-AEAE-AF1420803BCB}" type="pres">
      <dgm:prSet presAssocID="{DDC7D307-01EC-48C0-8600-927B8726585F}" presName="linear" presStyleCnt="0">
        <dgm:presLayoutVars>
          <dgm:animLvl val="lvl"/>
          <dgm:resizeHandles val="exact"/>
        </dgm:presLayoutVars>
      </dgm:prSet>
      <dgm:spPr/>
    </dgm:pt>
    <dgm:pt modelId="{4E150A25-267D-4B17-86A2-101AD08AF134}" type="pres">
      <dgm:prSet presAssocID="{6C86E809-CE50-41B4-A9DA-039C6152F89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04577FA-5227-4CBF-A941-2146F22B6744}" type="pres">
      <dgm:prSet presAssocID="{C5545A88-0156-4E4E-B5DB-3F09D2788445}" presName="spacer" presStyleCnt="0"/>
      <dgm:spPr/>
    </dgm:pt>
    <dgm:pt modelId="{453DB989-7A82-49D6-807A-B3617C4B5617}" type="pres">
      <dgm:prSet presAssocID="{34C6B6DD-0F5F-4883-94FE-6FD410A94CC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0A1155A-123A-4351-8F76-7B5E32126B8F}" type="pres">
      <dgm:prSet presAssocID="{77CAEE96-B47F-409C-9E9F-C44FA8C89B63}" presName="spacer" presStyleCnt="0"/>
      <dgm:spPr/>
    </dgm:pt>
    <dgm:pt modelId="{49C716E9-6B9C-4D59-8FCB-6C646DBF624C}" type="pres">
      <dgm:prSet presAssocID="{1866E9BD-96C8-4544-9A9E-5035A07079B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A0BCF7E-A65F-4CE9-BF16-5C8C3AF375E8}" type="pres">
      <dgm:prSet presAssocID="{8CA229F6-C492-40AD-AE45-11958DE714B6}" presName="spacer" presStyleCnt="0"/>
      <dgm:spPr/>
    </dgm:pt>
    <dgm:pt modelId="{32189650-F8E6-4A05-A49E-3CD323B4CB1D}" type="pres">
      <dgm:prSet presAssocID="{D1827AC6-C157-4CCD-8EF1-7AEF137E653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17DE77B-105E-4731-88D1-74455AF7B8DA}" type="pres">
      <dgm:prSet presAssocID="{9F5AC403-C6EA-4047-98E1-A7F655A8C15F}" presName="spacer" presStyleCnt="0"/>
      <dgm:spPr/>
    </dgm:pt>
    <dgm:pt modelId="{74C94A14-69D4-4986-BE73-7607E66C3235}" type="pres">
      <dgm:prSet presAssocID="{7624959D-52BB-4DAC-97D5-9CBEAF9550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B142C12-01E3-49A3-9B4E-CC3593DE1F08}" type="presOf" srcId="{34C6B6DD-0F5F-4883-94FE-6FD410A94CC7}" destId="{453DB989-7A82-49D6-807A-B3617C4B5617}" srcOrd="0" destOrd="0" presId="urn:microsoft.com/office/officeart/2005/8/layout/vList2"/>
    <dgm:cxn modelId="{21198C13-8D2D-465D-B6FE-228928D84E6A}" srcId="{DDC7D307-01EC-48C0-8600-927B8726585F}" destId="{6C86E809-CE50-41B4-A9DA-039C6152F89D}" srcOrd="0" destOrd="0" parTransId="{FA125294-CB29-4467-B20A-5237BB3D39A6}" sibTransId="{C5545A88-0156-4E4E-B5DB-3F09D2788445}"/>
    <dgm:cxn modelId="{E04E6228-B874-4665-8A1E-C6B47D94A2E3}" srcId="{DDC7D307-01EC-48C0-8600-927B8726585F}" destId="{D1827AC6-C157-4CCD-8EF1-7AEF137E6537}" srcOrd="3" destOrd="0" parTransId="{D90B0CC3-04D6-4DB2-B7FC-7A149790987B}" sibTransId="{9F5AC403-C6EA-4047-98E1-A7F655A8C15F}"/>
    <dgm:cxn modelId="{A89CB52D-60E9-4514-91ED-CC8E249B106D}" srcId="{DDC7D307-01EC-48C0-8600-927B8726585F}" destId="{7624959D-52BB-4DAC-97D5-9CBEAF95505F}" srcOrd="4" destOrd="0" parTransId="{2F3DC48B-CD4C-44C0-86E7-6C639F3AE138}" sibTransId="{B6672A87-3BE6-40DD-A87E-8E43CE7ED53E}"/>
    <dgm:cxn modelId="{EAB8703B-79F4-44B8-AD31-F7866290C3F7}" type="presOf" srcId="{6C86E809-CE50-41B4-A9DA-039C6152F89D}" destId="{4E150A25-267D-4B17-86A2-101AD08AF134}" srcOrd="0" destOrd="0" presId="urn:microsoft.com/office/officeart/2005/8/layout/vList2"/>
    <dgm:cxn modelId="{8A517960-8095-459C-9DFC-ECDE60A38EC3}" type="presOf" srcId="{1866E9BD-96C8-4544-9A9E-5035A07079B1}" destId="{49C716E9-6B9C-4D59-8FCB-6C646DBF624C}" srcOrd="0" destOrd="0" presId="urn:microsoft.com/office/officeart/2005/8/layout/vList2"/>
    <dgm:cxn modelId="{78D72C90-C24B-46B9-BA25-BEDCEFD780AD}" srcId="{DDC7D307-01EC-48C0-8600-927B8726585F}" destId="{34C6B6DD-0F5F-4883-94FE-6FD410A94CC7}" srcOrd="1" destOrd="0" parTransId="{0E8E8C24-9A4A-4523-A008-F23E710CEA2F}" sibTransId="{77CAEE96-B47F-409C-9E9F-C44FA8C89B63}"/>
    <dgm:cxn modelId="{8DCE79B7-8852-4F55-B7B8-06902AA5C4B4}" type="presOf" srcId="{D1827AC6-C157-4CCD-8EF1-7AEF137E6537}" destId="{32189650-F8E6-4A05-A49E-3CD323B4CB1D}" srcOrd="0" destOrd="0" presId="urn:microsoft.com/office/officeart/2005/8/layout/vList2"/>
    <dgm:cxn modelId="{FAF3A2BF-EF33-4AE0-99E0-41753ED4789C}" srcId="{DDC7D307-01EC-48C0-8600-927B8726585F}" destId="{1866E9BD-96C8-4544-9A9E-5035A07079B1}" srcOrd="2" destOrd="0" parTransId="{95E0E128-C68B-414C-8C0E-C4E4A95AC497}" sibTransId="{8CA229F6-C492-40AD-AE45-11958DE714B6}"/>
    <dgm:cxn modelId="{D6D9CEEF-99A5-4F0C-B46D-46D05A3878B9}" type="presOf" srcId="{DDC7D307-01EC-48C0-8600-927B8726585F}" destId="{EBAF2838-13D3-49BB-AEAE-AF1420803BCB}" srcOrd="0" destOrd="0" presId="urn:microsoft.com/office/officeart/2005/8/layout/vList2"/>
    <dgm:cxn modelId="{814DA9FF-4B6C-4D35-ADE4-5873EE4EEE5C}" type="presOf" srcId="{7624959D-52BB-4DAC-97D5-9CBEAF95505F}" destId="{74C94A14-69D4-4986-BE73-7607E66C3235}" srcOrd="0" destOrd="0" presId="urn:microsoft.com/office/officeart/2005/8/layout/vList2"/>
    <dgm:cxn modelId="{A47E6B32-D6D5-47DB-A26A-DBDD976F7A0C}" type="presParOf" srcId="{EBAF2838-13D3-49BB-AEAE-AF1420803BCB}" destId="{4E150A25-267D-4B17-86A2-101AD08AF134}" srcOrd="0" destOrd="0" presId="urn:microsoft.com/office/officeart/2005/8/layout/vList2"/>
    <dgm:cxn modelId="{D5A2B25A-1E2A-4A25-8D7D-B0E0E8E13F01}" type="presParOf" srcId="{EBAF2838-13D3-49BB-AEAE-AF1420803BCB}" destId="{804577FA-5227-4CBF-A941-2146F22B6744}" srcOrd="1" destOrd="0" presId="urn:microsoft.com/office/officeart/2005/8/layout/vList2"/>
    <dgm:cxn modelId="{B59DD24C-84E4-40B3-8B41-069D24D850A8}" type="presParOf" srcId="{EBAF2838-13D3-49BB-AEAE-AF1420803BCB}" destId="{453DB989-7A82-49D6-807A-B3617C4B5617}" srcOrd="2" destOrd="0" presId="urn:microsoft.com/office/officeart/2005/8/layout/vList2"/>
    <dgm:cxn modelId="{0C46594F-67E7-44F9-A213-6A5FC9678348}" type="presParOf" srcId="{EBAF2838-13D3-49BB-AEAE-AF1420803BCB}" destId="{F0A1155A-123A-4351-8F76-7B5E32126B8F}" srcOrd="3" destOrd="0" presId="urn:microsoft.com/office/officeart/2005/8/layout/vList2"/>
    <dgm:cxn modelId="{17896A84-6F01-4375-B1A2-88A292D79AE7}" type="presParOf" srcId="{EBAF2838-13D3-49BB-AEAE-AF1420803BCB}" destId="{49C716E9-6B9C-4D59-8FCB-6C646DBF624C}" srcOrd="4" destOrd="0" presId="urn:microsoft.com/office/officeart/2005/8/layout/vList2"/>
    <dgm:cxn modelId="{A528701A-EF27-4A16-9AEB-9CB7B835AC23}" type="presParOf" srcId="{EBAF2838-13D3-49BB-AEAE-AF1420803BCB}" destId="{8A0BCF7E-A65F-4CE9-BF16-5C8C3AF375E8}" srcOrd="5" destOrd="0" presId="urn:microsoft.com/office/officeart/2005/8/layout/vList2"/>
    <dgm:cxn modelId="{0D9576D2-DEE5-45FE-A00A-54E1D9578CD0}" type="presParOf" srcId="{EBAF2838-13D3-49BB-AEAE-AF1420803BCB}" destId="{32189650-F8E6-4A05-A49E-3CD323B4CB1D}" srcOrd="6" destOrd="0" presId="urn:microsoft.com/office/officeart/2005/8/layout/vList2"/>
    <dgm:cxn modelId="{A1ED217D-F586-496D-8861-32D71E68BE2A}" type="presParOf" srcId="{EBAF2838-13D3-49BB-AEAE-AF1420803BCB}" destId="{117DE77B-105E-4731-88D1-74455AF7B8DA}" srcOrd="7" destOrd="0" presId="urn:microsoft.com/office/officeart/2005/8/layout/vList2"/>
    <dgm:cxn modelId="{0D675D24-434F-4BB4-8769-8A7DEC170554}" type="presParOf" srcId="{EBAF2838-13D3-49BB-AEAE-AF1420803BCB}" destId="{74C94A14-69D4-4986-BE73-7607E66C323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339460E-D479-4DF0-A590-46318EBD310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4C6F00C-A56D-4414-9AEE-E74F2230F65F}">
      <dgm:prSet/>
      <dgm:spPr/>
      <dgm:t>
        <a:bodyPr/>
        <a:lstStyle/>
        <a:p>
          <a:r>
            <a:rPr lang="en-GB"/>
            <a:t>Firms gather data using their language/style/content and methodology</a:t>
          </a:r>
          <a:endParaRPr lang="en-US"/>
        </a:p>
      </dgm:t>
    </dgm:pt>
    <dgm:pt modelId="{941FFE6F-3EEA-47B8-B4AE-3F77B442DDDE}" type="parTrans" cxnId="{CC464A69-BB4D-4E3A-B8E4-CB4089380E96}">
      <dgm:prSet/>
      <dgm:spPr/>
      <dgm:t>
        <a:bodyPr/>
        <a:lstStyle/>
        <a:p>
          <a:endParaRPr lang="en-US"/>
        </a:p>
      </dgm:t>
    </dgm:pt>
    <dgm:pt modelId="{DF64A56C-DA5B-4D8F-ADAD-9F936039CD7A}" type="sibTrans" cxnId="{CC464A69-BB4D-4E3A-B8E4-CB4089380E96}">
      <dgm:prSet/>
      <dgm:spPr/>
      <dgm:t>
        <a:bodyPr/>
        <a:lstStyle/>
        <a:p>
          <a:endParaRPr lang="en-US"/>
        </a:p>
      </dgm:t>
    </dgm:pt>
    <dgm:pt modelId="{28C9F9C4-FE48-47DE-BE7D-FBCB8ACBF6AE}">
      <dgm:prSet/>
      <dgm:spPr/>
      <dgm:t>
        <a:bodyPr/>
        <a:lstStyle/>
        <a:p>
          <a:r>
            <a:rPr lang="en-GB"/>
            <a:t>The customer is involved in the process but their input is controlled</a:t>
          </a:r>
          <a:endParaRPr lang="en-US"/>
        </a:p>
      </dgm:t>
    </dgm:pt>
    <dgm:pt modelId="{9C7C511B-AB9A-4A99-BF1B-0ABD2916B4BB}" type="parTrans" cxnId="{01DBD2C5-4403-4F92-8E2B-33B8D50EC37A}">
      <dgm:prSet/>
      <dgm:spPr/>
      <dgm:t>
        <a:bodyPr/>
        <a:lstStyle/>
        <a:p>
          <a:endParaRPr lang="en-US"/>
        </a:p>
      </dgm:t>
    </dgm:pt>
    <dgm:pt modelId="{B6210501-E047-496F-8200-2068DC9B5149}" type="sibTrans" cxnId="{01DBD2C5-4403-4F92-8E2B-33B8D50EC37A}">
      <dgm:prSet/>
      <dgm:spPr/>
      <dgm:t>
        <a:bodyPr/>
        <a:lstStyle/>
        <a:p>
          <a:endParaRPr lang="en-US"/>
        </a:p>
      </dgm:t>
    </dgm:pt>
    <dgm:pt modelId="{FFB81AF8-40AC-4FB8-9BFC-6856042C43AB}">
      <dgm:prSet/>
      <dgm:spPr/>
      <dgm:t>
        <a:bodyPr/>
        <a:lstStyle/>
        <a:p>
          <a:r>
            <a:rPr lang="en-GB"/>
            <a:t>Partly driven by the firms’ fear of opening the doors to complaints</a:t>
          </a:r>
          <a:endParaRPr lang="en-US"/>
        </a:p>
      </dgm:t>
    </dgm:pt>
    <dgm:pt modelId="{3D06E004-576F-4A3E-811A-3CC8ED8C5B43}" type="parTrans" cxnId="{941C0D03-BF52-4AAD-A140-B21C75DAA2DA}">
      <dgm:prSet/>
      <dgm:spPr/>
      <dgm:t>
        <a:bodyPr/>
        <a:lstStyle/>
        <a:p>
          <a:endParaRPr lang="en-US"/>
        </a:p>
      </dgm:t>
    </dgm:pt>
    <dgm:pt modelId="{85892ED3-0A63-4941-9FFE-1F8BEFAFB66C}" type="sibTrans" cxnId="{941C0D03-BF52-4AAD-A140-B21C75DAA2DA}">
      <dgm:prSet/>
      <dgm:spPr/>
      <dgm:t>
        <a:bodyPr/>
        <a:lstStyle/>
        <a:p>
          <a:endParaRPr lang="en-US"/>
        </a:p>
      </dgm:t>
    </dgm:pt>
    <dgm:pt modelId="{AF86A676-85AD-4DDE-BDD4-470F54AD26AD}">
      <dgm:prSet/>
      <dgm:spPr/>
      <dgm:t>
        <a:bodyPr/>
        <a:lstStyle/>
        <a:p>
          <a:r>
            <a:rPr lang="en-GB"/>
            <a:t>It is easier to control and lift data to generate supporting MI</a:t>
          </a:r>
          <a:endParaRPr lang="en-US"/>
        </a:p>
      </dgm:t>
    </dgm:pt>
    <dgm:pt modelId="{2266E31B-E340-4741-AFA3-9F63879E7FE5}" type="parTrans" cxnId="{EAA462A3-CB65-49EB-A473-EA9242D20303}">
      <dgm:prSet/>
      <dgm:spPr/>
      <dgm:t>
        <a:bodyPr/>
        <a:lstStyle/>
        <a:p>
          <a:endParaRPr lang="en-US"/>
        </a:p>
      </dgm:t>
    </dgm:pt>
    <dgm:pt modelId="{7DC8ADE0-CD63-4ECB-A68B-56F41460A976}" type="sibTrans" cxnId="{EAA462A3-CB65-49EB-A473-EA9242D20303}">
      <dgm:prSet/>
      <dgm:spPr/>
      <dgm:t>
        <a:bodyPr/>
        <a:lstStyle/>
        <a:p>
          <a:endParaRPr lang="en-US"/>
        </a:p>
      </dgm:t>
    </dgm:pt>
    <dgm:pt modelId="{D273461B-916B-4349-AD39-021A1982898B}" type="pres">
      <dgm:prSet presAssocID="{8339460E-D479-4DF0-A590-46318EBD3109}" presName="linear" presStyleCnt="0">
        <dgm:presLayoutVars>
          <dgm:animLvl val="lvl"/>
          <dgm:resizeHandles val="exact"/>
        </dgm:presLayoutVars>
      </dgm:prSet>
      <dgm:spPr/>
    </dgm:pt>
    <dgm:pt modelId="{856D523A-7183-43F3-8110-000C58575ABE}" type="pres">
      <dgm:prSet presAssocID="{74C6F00C-A56D-4414-9AEE-E74F2230F65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3448893-75B0-49AA-B799-BB306011CE75}" type="pres">
      <dgm:prSet presAssocID="{DF64A56C-DA5B-4D8F-ADAD-9F936039CD7A}" presName="spacer" presStyleCnt="0"/>
      <dgm:spPr/>
    </dgm:pt>
    <dgm:pt modelId="{43B4E2CE-2DB8-45E4-AC8F-E3D30EE4E040}" type="pres">
      <dgm:prSet presAssocID="{28C9F9C4-FE48-47DE-BE7D-FBCB8ACBF6A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F67DC03-CC3E-4021-94F1-244806958847}" type="pres">
      <dgm:prSet presAssocID="{B6210501-E047-496F-8200-2068DC9B5149}" presName="spacer" presStyleCnt="0"/>
      <dgm:spPr/>
    </dgm:pt>
    <dgm:pt modelId="{2C12FD04-8E2A-4854-9B8C-61B8DF3E7712}" type="pres">
      <dgm:prSet presAssocID="{FFB81AF8-40AC-4FB8-9BFC-6856042C43A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5738F55-7A83-4C95-9CBC-4A7A969D4044}" type="pres">
      <dgm:prSet presAssocID="{85892ED3-0A63-4941-9FFE-1F8BEFAFB66C}" presName="spacer" presStyleCnt="0"/>
      <dgm:spPr/>
    </dgm:pt>
    <dgm:pt modelId="{F9E996C9-D518-4E60-9E3E-829ED6076F4D}" type="pres">
      <dgm:prSet presAssocID="{AF86A676-85AD-4DDE-BDD4-470F54AD26A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41C0D03-BF52-4AAD-A140-B21C75DAA2DA}" srcId="{8339460E-D479-4DF0-A590-46318EBD3109}" destId="{FFB81AF8-40AC-4FB8-9BFC-6856042C43AB}" srcOrd="2" destOrd="0" parTransId="{3D06E004-576F-4A3E-811A-3CC8ED8C5B43}" sibTransId="{85892ED3-0A63-4941-9FFE-1F8BEFAFB66C}"/>
    <dgm:cxn modelId="{CC464A69-BB4D-4E3A-B8E4-CB4089380E96}" srcId="{8339460E-D479-4DF0-A590-46318EBD3109}" destId="{74C6F00C-A56D-4414-9AEE-E74F2230F65F}" srcOrd="0" destOrd="0" parTransId="{941FFE6F-3EEA-47B8-B4AE-3F77B442DDDE}" sibTransId="{DF64A56C-DA5B-4D8F-ADAD-9F936039CD7A}"/>
    <dgm:cxn modelId="{6BE46476-2714-4470-A0D4-E566FF7870CF}" type="presOf" srcId="{28C9F9C4-FE48-47DE-BE7D-FBCB8ACBF6AE}" destId="{43B4E2CE-2DB8-45E4-AC8F-E3D30EE4E040}" srcOrd="0" destOrd="0" presId="urn:microsoft.com/office/officeart/2005/8/layout/vList2"/>
    <dgm:cxn modelId="{46E9BC7E-1C27-4090-990D-91DCE1D67D46}" type="presOf" srcId="{74C6F00C-A56D-4414-9AEE-E74F2230F65F}" destId="{856D523A-7183-43F3-8110-000C58575ABE}" srcOrd="0" destOrd="0" presId="urn:microsoft.com/office/officeart/2005/8/layout/vList2"/>
    <dgm:cxn modelId="{576D8E8A-16A4-49C3-8B60-A46B62532B99}" type="presOf" srcId="{AF86A676-85AD-4DDE-BDD4-470F54AD26AD}" destId="{F9E996C9-D518-4E60-9E3E-829ED6076F4D}" srcOrd="0" destOrd="0" presId="urn:microsoft.com/office/officeart/2005/8/layout/vList2"/>
    <dgm:cxn modelId="{65C51998-F09F-4264-BA25-6D26DCA8BD52}" type="presOf" srcId="{FFB81AF8-40AC-4FB8-9BFC-6856042C43AB}" destId="{2C12FD04-8E2A-4854-9B8C-61B8DF3E7712}" srcOrd="0" destOrd="0" presId="urn:microsoft.com/office/officeart/2005/8/layout/vList2"/>
    <dgm:cxn modelId="{43C10C9D-EA3D-4F92-A728-ED6D6734E46E}" type="presOf" srcId="{8339460E-D479-4DF0-A590-46318EBD3109}" destId="{D273461B-916B-4349-AD39-021A1982898B}" srcOrd="0" destOrd="0" presId="urn:microsoft.com/office/officeart/2005/8/layout/vList2"/>
    <dgm:cxn modelId="{EAA462A3-CB65-49EB-A473-EA9242D20303}" srcId="{8339460E-D479-4DF0-A590-46318EBD3109}" destId="{AF86A676-85AD-4DDE-BDD4-470F54AD26AD}" srcOrd="3" destOrd="0" parTransId="{2266E31B-E340-4741-AFA3-9F63879E7FE5}" sibTransId="{7DC8ADE0-CD63-4ECB-A68B-56F41460A976}"/>
    <dgm:cxn modelId="{01DBD2C5-4403-4F92-8E2B-33B8D50EC37A}" srcId="{8339460E-D479-4DF0-A590-46318EBD3109}" destId="{28C9F9C4-FE48-47DE-BE7D-FBCB8ACBF6AE}" srcOrd="1" destOrd="0" parTransId="{9C7C511B-AB9A-4A99-BF1B-0ABD2916B4BB}" sibTransId="{B6210501-E047-496F-8200-2068DC9B5149}"/>
    <dgm:cxn modelId="{B179DB97-3FC5-4245-AEF2-72B375D744A9}" type="presParOf" srcId="{D273461B-916B-4349-AD39-021A1982898B}" destId="{856D523A-7183-43F3-8110-000C58575ABE}" srcOrd="0" destOrd="0" presId="urn:microsoft.com/office/officeart/2005/8/layout/vList2"/>
    <dgm:cxn modelId="{A5D0BB33-BC1E-4800-9055-B2E7797827A1}" type="presParOf" srcId="{D273461B-916B-4349-AD39-021A1982898B}" destId="{93448893-75B0-49AA-B799-BB306011CE75}" srcOrd="1" destOrd="0" presId="urn:microsoft.com/office/officeart/2005/8/layout/vList2"/>
    <dgm:cxn modelId="{1A0A539F-C036-409C-8CC3-89EA244B69E0}" type="presParOf" srcId="{D273461B-916B-4349-AD39-021A1982898B}" destId="{43B4E2CE-2DB8-45E4-AC8F-E3D30EE4E040}" srcOrd="2" destOrd="0" presId="urn:microsoft.com/office/officeart/2005/8/layout/vList2"/>
    <dgm:cxn modelId="{8FDE7A3E-B4FE-4065-B7BF-9F0C06304910}" type="presParOf" srcId="{D273461B-916B-4349-AD39-021A1982898B}" destId="{8F67DC03-CC3E-4021-94F1-244806958847}" srcOrd="3" destOrd="0" presId="urn:microsoft.com/office/officeart/2005/8/layout/vList2"/>
    <dgm:cxn modelId="{B8378AF2-89FD-48A7-9AD5-F7571401122B}" type="presParOf" srcId="{D273461B-916B-4349-AD39-021A1982898B}" destId="{2C12FD04-8E2A-4854-9B8C-61B8DF3E7712}" srcOrd="4" destOrd="0" presId="urn:microsoft.com/office/officeart/2005/8/layout/vList2"/>
    <dgm:cxn modelId="{34A3995B-CF89-4701-9635-5A1B12DAB6CD}" type="presParOf" srcId="{D273461B-916B-4349-AD39-021A1982898B}" destId="{85738F55-7A83-4C95-9CBC-4A7A969D4044}" srcOrd="5" destOrd="0" presId="urn:microsoft.com/office/officeart/2005/8/layout/vList2"/>
    <dgm:cxn modelId="{F676C4DA-7C02-4B05-AA81-4C164ACAC818}" type="presParOf" srcId="{D273461B-916B-4349-AD39-021A1982898B}" destId="{F9E996C9-D518-4E60-9E3E-829ED6076F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12037A6-7855-4FBC-8ECD-ADDCBEC1C3B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D24D557-2491-4448-969E-804B2C587534}">
      <dgm:prSet/>
      <dgm:spPr/>
      <dgm:t>
        <a:bodyPr/>
        <a:lstStyle/>
        <a:p>
          <a:r>
            <a:rPr lang="en-GB"/>
            <a:t>When you first asked to meet how would you describe what a good result/outcome would look like for you at the end of our current involvement?</a:t>
          </a:r>
          <a:endParaRPr lang="en-US"/>
        </a:p>
      </dgm:t>
    </dgm:pt>
    <dgm:pt modelId="{B1D023F6-9467-4F0E-818E-6F3485384905}" type="parTrans" cxnId="{211BCD61-0615-4FA6-B2E5-7EFDE57010FB}">
      <dgm:prSet/>
      <dgm:spPr/>
      <dgm:t>
        <a:bodyPr/>
        <a:lstStyle/>
        <a:p>
          <a:endParaRPr lang="en-US"/>
        </a:p>
      </dgm:t>
    </dgm:pt>
    <dgm:pt modelId="{AE29F706-5E27-494E-8362-ABABF92AA067}" type="sibTrans" cxnId="{211BCD61-0615-4FA6-B2E5-7EFDE57010FB}">
      <dgm:prSet/>
      <dgm:spPr/>
      <dgm:t>
        <a:bodyPr/>
        <a:lstStyle/>
        <a:p>
          <a:endParaRPr lang="en-US"/>
        </a:p>
      </dgm:t>
    </dgm:pt>
    <dgm:pt modelId="{D577BEC1-FDBD-47BF-BBA0-CC780177B292}">
      <dgm:prSet/>
      <dgm:spPr/>
      <dgm:t>
        <a:bodyPr/>
        <a:lstStyle/>
        <a:p>
          <a:r>
            <a:rPr lang="en-GB"/>
            <a:t>How did your expectations change during this process?</a:t>
          </a:r>
          <a:endParaRPr lang="en-US"/>
        </a:p>
      </dgm:t>
    </dgm:pt>
    <dgm:pt modelId="{B3684377-15CC-4BD2-81F7-CDE00947EEE2}" type="parTrans" cxnId="{4E20367D-5403-497F-89FC-74295632D204}">
      <dgm:prSet/>
      <dgm:spPr/>
      <dgm:t>
        <a:bodyPr/>
        <a:lstStyle/>
        <a:p>
          <a:endParaRPr lang="en-US"/>
        </a:p>
      </dgm:t>
    </dgm:pt>
    <dgm:pt modelId="{1F0648DA-2273-4793-B111-542B01FD6C2A}" type="sibTrans" cxnId="{4E20367D-5403-497F-89FC-74295632D204}">
      <dgm:prSet/>
      <dgm:spPr/>
      <dgm:t>
        <a:bodyPr/>
        <a:lstStyle/>
        <a:p>
          <a:endParaRPr lang="en-US"/>
        </a:p>
      </dgm:t>
    </dgm:pt>
    <dgm:pt modelId="{2C0910E8-D7DD-4EBF-B103-497282AA1903}">
      <dgm:prSet/>
      <dgm:spPr/>
      <dgm:t>
        <a:bodyPr/>
        <a:lstStyle/>
        <a:p>
          <a:r>
            <a:rPr lang="en-GB"/>
            <a:t>How did we perform against your expectations?</a:t>
          </a:r>
          <a:endParaRPr lang="en-US"/>
        </a:p>
      </dgm:t>
    </dgm:pt>
    <dgm:pt modelId="{D65EA207-F459-4757-B34A-3BD7679BB37C}" type="parTrans" cxnId="{D30C51ED-2D67-4F65-8DD0-14CFA301A91E}">
      <dgm:prSet/>
      <dgm:spPr/>
      <dgm:t>
        <a:bodyPr/>
        <a:lstStyle/>
        <a:p>
          <a:endParaRPr lang="en-US"/>
        </a:p>
      </dgm:t>
    </dgm:pt>
    <dgm:pt modelId="{5657E9C0-6DB8-485E-9B5B-892D510F13AA}" type="sibTrans" cxnId="{D30C51ED-2D67-4F65-8DD0-14CFA301A91E}">
      <dgm:prSet/>
      <dgm:spPr/>
      <dgm:t>
        <a:bodyPr/>
        <a:lstStyle/>
        <a:p>
          <a:endParaRPr lang="en-US"/>
        </a:p>
      </dgm:t>
    </dgm:pt>
    <dgm:pt modelId="{5AA54BAE-3AEC-4033-9BCC-EAACD2486B7A}">
      <dgm:prSet/>
      <dgm:spPr/>
      <dgm:t>
        <a:bodyPr/>
        <a:lstStyle/>
        <a:p>
          <a:r>
            <a:rPr lang="en-GB"/>
            <a:t>What’s different now to what was before?</a:t>
          </a:r>
          <a:endParaRPr lang="en-US"/>
        </a:p>
      </dgm:t>
    </dgm:pt>
    <dgm:pt modelId="{FA0F93A1-E3C9-47B7-97EF-C8C0D1E6EE8B}" type="parTrans" cxnId="{583156AB-EC79-4F40-A268-731AC2DC7DDA}">
      <dgm:prSet/>
      <dgm:spPr/>
      <dgm:t>
        <a:bodyPr/>
        <a:lstStyle/>
        <a:p>
          <a:endParaRPr lang="en-US"/>
        </a:p>
      </dgm:t>
    </dgm:pt>
    <dgm:pt modelId="{38BC78F1-FCDE-4F1A-B955-A66272CD5106}" type="sibTrans" cxnId="{583156AB-EC79-4F40-A268-731AC2DC7DDA}">
      <dgm:prSet/>
      <dgm:spPr/>
      <dgm:t>
        <a:bodyPr/>
        <a:lstStyle/>
        <a:p>
          <a:endParaRPr lang="en-US"/>
        </a:p>
      </dgm:t>
    </dgm:pt>
    <dgm:pt modelId="{145FF331-B7FE-446D-B0C3-1EE863C3A99F}">
      <dgm:prSet/>
      <dgm:spPr/>
      <dgm:t>
        <a:bodyPr/>
        <a:lstStyle/>
        <a:p>
          <a:r>
            <a:rPr lang="en-GB"/>
            <a:t>What do you expect to happen next?</a:t>
          </a:r>
          <a:endParaRPr lang="en-US"/>
        </a:p>
      </dgm:t>
    </dgm:pt>
    <dgm:pt modelId="{6CA71E20-CDEE-4312-AAE5-BB4A1312D5BC}" type="parTrans" cxnId="{2ED22C8C-9FB7-489A-BAA4-597DFA2A4816}">
      <dgm:prSet/>
      <dgm:spPr/>
      <dgm:t>
        <a:bodyPr/>
        <a:lstStyle/>
        <a:p>
          <a:endParaRPr lang="en-US"/>
        </a:p>
      </dgm:t>
    </dgm:pt>
    <dgm:pt modelId="{73B04854-93EC-4B99-940F-0828FACA844E}" type="sibTrans" cxnId="{2ED22C8C-9FB7-489A-BAA4-597DFA2A4816}">
      <dgm:prSet/>
      <dgm:spPr/>
      <dgm:t>
        <a:bodyPr/>
        <a:lstStyle/>
        <a:p>
          <a:endParaRPr lang="en-US"/>
        </a:p>
      </dgm:t>
    </dgm:pt>
    <dgm:pt modelId="{B4366ADA-BFD1-4175-96AD-48241A1639CC}">
      <dgm:prSet/>
      <dgm:spPr/>
      <dgm:t>
        <a:bodyPr/>
        <a:lstStyle/>
        <a:p>
          <a:r>
            <a:rPr lang="en-GB"/>
            <a:t>How would you describe the product/service you have purchased to a friend who has a similar level of understanding to yourself?</a:t>
          </a:r>
          <a:endParaRPr lang="en-US"/>
        </a:p>
      </dgm:t>
    </dgm:pt>
    <dgm:pt modelId="{64D81536-C5FA-43CD-B759-097262D66E54}" type="parTrans" cxnId="{E7698A5F-4BB2-41D6-A0C2-3A2CAF6F2E1E}">
      <dgm:prSet/>
      <dgm:spPr/>
      <dgm:t>
        <a:bodyPr/>
        <a:lstStyle/>
        <a:p>
          <a:endParaRPr lang="en-US"/>
        </a:p>
      </dgm:t>
    </dgm:pt>
    <dgm:pt modelId="{452ADDB3-6F2C-4664-9DED-F95F59F2B32C}" type="sibTrans" cxnId="{E7698A5F-4BB2-41D6-A0C2-3A2CAF6F2E1E}">
      <dgm:prSet/>
      <dgm:spPr/>
      <dgm:t>
        <a:bodyPr/>
        <a:lstStyle/>
        <a:p>
          <a:endParaRPr lang="en-US"/>
        </a:p>
      </dgm:t>
    </dgm:pt>
    <dgm:pt modelId="{43BEFBB4-7619-4A68-8C14-E097D835CF32}">
      <dgm:prSet/>
      <dgm:spPr/>
      <dgm:t>
        <a:bodyPr/>
        <a:lstStyle/>
        <a:p>
          <a:r>
            <a:rPr lang="en-GB"/>
            <a:t>What questions would you like to ask at this stage relating to anything you have experienced through this process?</a:t>
          </a:r>
          <a:endParaRPr lang="en-US"/>
        </a:p>
      </dgm:t>
    </dgm:pt>
    <dgm:pt modelId="{6D663430-4CD3-4B97-BBAE-D7BB5EE6BD51}" type="parTrans" cxnId="{5534DD5F-CFF9-43BA-9180-45D802FF74DA}">
      <dgm:prSet/>
      <dgm:spPr/>
      <dgm:t>
        <a:bodyPr/>
        <a:lstStyle/>
        <a:p>
          <a:endParaRPr lang="en-US"/>
        </a:p>
      </dgm:t>
    </dgm:pt>
    <dgm:pt modelId="{E15A31C6-AA98-4B70-A3A5-E61E1A0B112D}" type="sibTrans" cxnId="{5534DD5F-CFF9-43BA-9180-45D802FF74DA}">
      <dgm:prSet/>
      <dgm:spPr/>
      <dgm:t>
        <a:bodyPr/>
        <a:lstStyle/>
        <a:p>
          <a:endParaRPr lang="en-US"/>
        </a:p>
      </dgm:t>
    </dgm:pt>
    <dgm:pt modelId="{CDCF125F-8E50-4C9A-B637-437C8A7E9C33}" type="pres">
      <dgm:prSet presAssocID="{812037A6-7855-4FBC-8ECD-ADDCBEC1C3B3}" presName="linear" presStyleCnt="0">
        <dgm:presLayoutVars>
          <dgm:animLvl val="lvl"/>
          <dgm:resizeHandles val="exact"/>
        </dgm:presLayoutVars>
      </dgm:prSet>
      <dgm:spPr/>
    </dgm:pt>
    <dgm:pt modelId="{2A937640-F6E7-4BAC-A4FE-740D8AE266FE}" type="pres">
      <dgm:prSet presAssocID="{0D24D557-2491-4448-969E-804B2C58753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3F31FA3-F7AD-48C5-B5F0-CF2B6955DD3A}" type="pres">
      <dgm:prSet presAssocID="{AE29F706-5E27-494E-8362-ABABF92AA067}" presName="spacer" presStyleCnt="0"/>
      <dgm:spPr/>
    </dgm:pt>
    <dgm:pt modelId="{C9854D31-827D-4112-A774-B35E02218FB6}" type="pres">
      <dgm:prSet presAssocID="{D577BEC1-FDBD-47BF-BBA0-CC780177B29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CE3446F9-7C62-443F-80A1-A60DAE90AA02}" type="pres">
      <dgm:prSet presAssocID="{1F0648DA-2273-4793-B111-542B01FD6C2A}" presName="spacer" presStyleCnt="0"/>
      <dgm:spPr/>
    </dgm:pt>
    <dgm:pt modelId="{2EEECEC3-0AD4-4949-957D-001F64B4005F}" type="pres">
      <dgm:prSet presAssocID="{2C0910E8-D7DD-4EBF-B103-497282AA190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2E107ED6-04BD-462D-B18E-4C24DA158C35}" type="pres">
      <dgm:prSet presAssocID="{5657E9C0-6DB8-485E-9B5B-892D510F13AA}" presName="spacer" presStyleCnt="0"/>
      <dgm:spPr/>
    </dgm:pt>
    <dgm:pt modelId="{85859B0A-DC11-47D9-98FA-00CBD0024F69}" type="pres">
      <dgm:prSet presAssocID="{5AA54BAE-3AEC-4033-9BCC-EAACD2486B7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4D88E9A-1680-4F6D-8ADD-D62CC9E18516}" type="pres">
      <dgm:prSet presAssocID="{38BC78F1-FCDE-4F1A-B955-A66272CD5106}" presName="spacer" presStyleCnt="0"/>
      <dgm:spPr/>
    </dgm:pt>
    <dgm:pt modelId="{5F7E1717-5979-40EB-844C-D567C6E712FD}" type="pres">
      <dgm:prSet presAssocID="{145FF331-B7FE-446D-B0C3-1EE863C3A99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DFE6E421-6C0F-4759-8C2B-DD3B230242D2}" type="pres">
      <dgm:prSet presAssocID="{73B04854-93EC-4B99-940F-0828FACA844E}" presName="spacer" presStyleCnt="0"/>
      <dgm:spPr/>
    </dgm:pt>
    <dgm:pt modelId="{3EA34AC6-B6CA-4E0B-9195-E074EAAF4D56}" type="pres">
      <dgm:prSet presAssocID="{B4366ADA-BFD1-4175-96AD-48241A1639C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5E6D641-C7F4-4062-849E-5BA298A513AC}" type="pres">
      <dgm:prSet presAssocID="{452ADDB3-6F2C-4664-9DED-F95F59F2B32C}" presName="spacer" presStyleCnt="0"/>
      <dgm:spPr/>
    </dgm:pt>
    <dgm:pt modelId="{6C8FAEB8-EC98-4B9B-8BCA-B3044DA69162}" type="pres">
      <dgm:prSet presAssocID="{43BEFBB4-7619-4A68-8C14-E097D835CF3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8128908-93E5-4C1A-BA4C-E8CB8F6BF6C8}" type="presOf" srcId="{43BEFBB4-7619-4A68-8C14-E097D835CF32}" destId="{6C8FAEB8-EC98-4B9B-8BCA-B3044DA69162}" srcOrd="0" destOrd="0" presId="urn:microsoft.com/office/officeart/2005/8/layout/vList2"/>
    <dgm:cxn modelId="{E7698A5F-4BB2-41D6-A0C2-3A2CAF6F2E1E}" srcId="{812037A6-7855-4FBC-8ECD-ADDCBEC1C3B3}" destId="{B4366ADA-BFD1-4175-96AD-48241A1639CC}" srcOrd="5" destOrd="0" parTransId="{64D81536-C5FA-43CD-B759-097262D66E54}" sibTransId="{452ADDB3-6F2C-4664-9DED-F95F59F2B32C}"/>
    <dgm:cxn modelId="{5534DD5F-CFF9-43BA-9180-45D802FF74DA}" srcId="{812037A6-7855-4FBC-8ECD-ADDCBEC1C3B3}" destId="{43BEFBB4-7619-4A68-8C14-E097D835CF32}" srcOrd="6" destOrd="0" parTransId="{6D663430-4CD3-4B97-BBAE-D7BB5EE6BD51}" sibTransId="{E15A31C6-AA98-4B70-A3A5-E61E1A0B112D}"/>
    <dgm:cxn modelId="{211BCD61-0615-4FA6-B2E5-7EFDE57010FB}" srcId="{812037A6-7855-4FBC-8ECD-ADDCBEC1C3B3}" destId="{0D24D557-2491-4448-969E-804B2C587534}" srcOrd="0" destOrd="0" parTransId="{B1D023F6-9467-4F0E-818E-6F3485384905}" sibTransId="{AE29F706-5E27-494E-8362-ABABF92AA067}"/>
    <dgm:cxn modelId="{CC9ACD49-FF59-4BBC-9C49-5CE3DE0F2961}" type="presOf" srcId="{145FF331-B7FE-446D-B0C3-1EE863C3A99F}" destId="{5F7E1717-5979-40EB-844C-D567C6E712FD}" srcOrd="0" destOrd="0" presId="urn:microsoft.com/office/officeart/2005/8/layout/vList2"/>
    <dgm:cxn modelId="{4E20367D-5403-497F-89FC-74295632D204}" srcId="{812037A6-7855-4FBC-8ECD-ADDCBEC1C3B3}" destId="{D577BEC1-FDBD-47BF-BBA0-CC780177B292}" srcOrd="1" destOrd="0" parTransId="{B3684377-15CC-4BD2-81F7-CDE00947EEE2}" sibTransId="{1F0648DA-2273-4793-B111-542B01FD6C2A}"/>
    <dgm:cxn modelId="{2ED22C8C-9FB7-489A-BAA4-597DFA2A4816}" srcId="{812037A6-7855-4FBC-8ECD-ADDCBEC1C3B3}" destId="{145FF331-B7FE-446D-B0C3-1EE863C3A99F}" srcOrd="4" destOrd="0" parTransId="{6CA71E20-CDEE-4312-AAE5-BB4A1312D5BC}" sibTransId="{73B04854-93EC-4B99-940F-0828FACA844E}"/>
    <dgm:cxn modelId="{A7AC8198-78DB-462C-9276-45A914C68395}" type="presOf" srcId="{2C0910E8-D7DD-4EBF-B103-497282AA1903}" destId="{2EEECEC3-0AD4-4949-957D-001F64B4005F}" srcOrd="0" destOrd="0" presId="urn:microsoft.com/office/officeart/2005/8/layout/vList2"/>
    <dgm:cxn modelId="{0BB50A9E-71A2-41B9-8069-C2447A94604C}" type="presOf" srcId="{0D24D557-2491-4448-969E-804B2C587534}" destId="{2A937640-F6E7-4BAC-A4FE-740D8AE266FE}" srcOrd="0" destOrd="0" presId="urn:microsoft.com/office/officeart/2005/8/layout/vList2"/>
    <dgm:cxn modelId="{19BB3A9F-4226-4880-A99E-84B6C63AAD68}" type="presOf" srcId="{D577BEC1-FDBD-47BF-BBA0-CC780177B292}" destId="{C9854D31-827D-4112-A774-B35E02218FB6}" srcOrd="0" destOrd="0" presId="urn:microsoft.com/office/officeart/2005/8/layout/vList2"/>
    <dgm:cxn modelId="{583156AB-EC79-4F40-A268-731AC2DC7DDA}" srcId="{812037A6-7855-4FBC-8ECD-ADDCBEC1C3B3}" destId="{5AA54BAE-3AEC-4033-9BCC-EAACD2486B7A}" srcOrd="3" destOrd="0" parTransId="{FA0F93A1-E3C9-47B7-97EF-C8C0D1E6EE8B}" sibTransId="{38BC78F1-FCDE-4F1A-B955-A66272CD5106}"/>
    <dgm:cxn modelId="{2F1321C0-ACDF-414E-93FD-D67E999740F4}" type="presOf" srcId="{B4366ADA-BFD1-4175-96AD-48241A1639CC}" destId="{3EA34AC6-B6CA-4E0B-9195-E074EAAF4D56}" srcOrd="0" destOrd="0" presId="urn:microsoft.com/office/officeart/2005/8/layout/vList2"/>
    <dgm:cxn modelId="{345E7BC5-6C5F-4FD2-8E03-207614D97307}" type="presOf" srcId="{5AA54BAE-3AEC-4033-9BCC-EAACD2486B7A}" destId="{85859B0A-DC11-47D9-98FA-00CBD0024F69}" srcOrd="0" destOrd="0" presId="urn:microsoft.com/office/officeart/2005/8/layout/vList2"/>
    <dgm:cxn modelId="{6533BBC8-987D-47AD-B750-C28C26D55A3D}" type="presOf" srcId="{812037A6-7855-4FBC-8ECD-ADDCBEC1C3B3}" destId="{CDCF125F-8E50-4C9A-B637-437C8A7E9C33}" srcOrd="0" destOrd="0" presId="urn:microsoft.com/office/officeart/2005/8/layout/vList2"/>
    <dgm:cxn modelId="{D30C51ED-2D67-4F65-8DD0-14CFA301A91E}" srcId="{812037A6-7855-4FBC-8ECD-ADDCBEC1C3B3}" destId="{2C0910E8-D7DD-4EBF-B103-497282AA1903}" srcOrd="2" destOrd="0" parTransId="{D65EA207-F459-4757-B34A-3BD7679BB37C}" sibTransId="{5657E9C0-6DB8-485E-9B5B-892D510F13AA}"/>
    <dgm:cxn modelId="{6C16CD51-52CD-4D5E-A39B-677AA0BF6068}" type="presParOf" srcId="{CDCF125F-8E50-4C9A-B637-437C8A7E9C33}" destId="{2A937640-F6E7-4BAC-A4FE-740D8AE266FE}" srcOrd="0" destOrd="0" presId="urn:microsoft.com/office/officeart/2005/8/layout/vList2"/>
    <dgm:cxn modelId="{17CD03D8-A641-451F-ADAD-2A6DCC77C372}" type="presParOf" srcId="{CDCF125F-8E50-4C9A-B637-437C8A7E9C33}" destId="{53F31FA3-F7AD-48C5-B5F0-CF2B6955DD3A}" srcOrd="1" destOrd="0" presId="urn:microsoft.com/office/officeart/2005/8/layout/vList2"/>
    <dgm:cxn modelId="{9688D24A-BF50-44CD-AA00-AD26AE90E72F}" type="presParOf" srcId="{CDCF125F-8E50-4C9A-B637-437C8A7E9C33}" destId="{C9854D31-827D-4112-A774-B35E02218FB6}" srcOrd="2" destOrd="0" presId="urn:microsoft.com/office/officeart/2005/8/layout/vList2"/>
    <dgm:cxn modelId="{5C318632-1223-4A95-87FB-0E1FB8C6F3F5}" type="presParOf" srcId="{CDCF125F-8E50-4C9A-B637-437C8A7E9C33}" destId="{CE3446F9-7C62-443F-80A1-A60DAE90AA02}" srcOrd="3" destOrd="0" presId="urn:microsoft.com/office/officeart/2005/8/layout/vList2"/>
    <dgm:cxn modelId="{D67DC226-3DD0-4AF3-980B-C7463EE19CD7}" type="presParOf" srcId="{CDCF125F-8E50-4C9A-B637-437C8A7E9C33}" destId="{2EEECEC3-0AD4-4949-957D-001F64B4005F}" srcOrd="4" destOrd="0" presId="urn:microsoft.com/office/officeart/2005/8/layout/vList2"/>
    <dgm:cxn modelId="{0372221A-89B3-4AE4-88EB-E6DD2C11404E}" type="presParOf" srcId="{CDCF125F-8E50-4C9A-B637-437C8A7E9C33}" destId="{2E107ED6-04BD-462D-B18E-4C24DA158C35}" srcOrd="5" destOrd="0" presId="urn:microsoft.com/office/officeart/2005/8/layout/vList2"/>
    <dgm:cxn modelId="{F71FA2DE-4E68-4BFE-ABF2-F7C17853E2CC}" type="presParOf" srcId="{CDCF125F-8E50-4C9A-B637-437C8A7E9C33}" destId="{85859B0A-DC11-47D9-98FA-00CBD0024F69}" srcOrd="6" destOrd="0" presId="urn:microsoft.com/office/officeart/2005/8/layout/vList2"/>
    <dgm:cxn modelId="{C75F8CBF-7AB9-4CD7-9110-DC50568881CB}" type="presParOf" srcId="{CDCF125F-8E50-4C9A-B637-437C8A7E9C33}" destId="{34D88E9A-1680-4F6D-8ADD-D62CC9E18516}" srcOrd="7" destOrd="0" presId="urn:microsoft.com/office/officeart/2005/8/layout/vList2"/>
    <dgm:cxn modelId="{A1658079-D57B-4FEA-A40A-D5013FAF7777}" type="presParOf" srcId="{CDCF125F-8E50-4C9A-B637-437C8A7E9C33}" destId="{5F7E1717-5979-40EB-844C-D567C6E712FD}" srcOrd="8" destOrd="0" presId="urn:microsoft.com/office/officeart/2005/8/layout/vList2"/>
    <dgm:cxn modelId="{B604A039-4BEE-4D27-9520-798EB9645F61}" type="presParOf" srcId="{CDCF125F-8E50-4C9A-B637-437C8A7E9C33}" destId="{DFE6E421-6C0F-4759-8C2B-DD3B230242D2}" srcOrd="9" destOrd="0" presId="urn:microsoft.com/office/officeart/2005/8/layout/vList2"/>
    <dgm:cxn modelId="{F981F204-37E8-4F05-90B7-57BB81934147}" type="presParOf" srcId="{CDCF125F-8E50-4C9A-B637-437C8A7E9C33}" destId="{3EA34AC6-B6CA-4E0B-9195-E074EAAF4D56}" srcOrd="10" destOrd="0" presId="urn:microsoft.com/office/officeart/2005/8/layout/vList2"/>
    <dgm:cxn modelId="{CB748BBE-976A-41C5-A46B-DE32EECCD32C}" type="presParOf" srcId="{CDCF125F-8E50-4C9A-B637-437C8A7E9C33}" destId="{85E6D641-C7F4-4062-849E-5BA298A513AC}" srcOrd="11" destOrd="0" presId="urn:microsoft.com/office/officeart/2005/8/layout/vList2"/>
    <dgm:cxn modelId="{64087101-6302-4401-B704-27A2AB12B5C1}" type="presParOf" srcId="{CDCF125F-8E50-4C9A-B637-437C8A7E9C33}" destId="{6C8FAEB8-EC98-4B9B-8BCA-B3044DA691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CF740-861B-4FFC-A91A-B9E98F4A6923}">
      <dsp:nvSpPr>
        <dsp:cNvPr id="0" name=""/>
        <dsp:cNvSpPr/>
      </dsp:nvSpPr>
      <dsp:spPr>
        <a:xfrm>
          <a:off x="0" y="466733"/>
          <a:ext cx="6245265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Firms are mandated to deliver good consumer outcomes</a:t>
          </a:r>
          <a:endParaRPr lang="en-US" sz="2700" kern="1200"/>
        </a:p>
      </dsp:txBody>
      <dsp:txXfrm>
        <a:off x="53973" y="520706"/>
        <a:ext cx="6137319" cy="997704"/>
      </dsp:txXfrm>
    </dsp:sp>
    <dsp:sp modelId="{35406069-9707-42D5-A1BF-CDB4E4823134}">
      <dsp:nvSpPr>
        <dsp:cNvPr id="0" name=""/>
        <dsp:cNvSpPr/>
      </dsp:nvSpPr>
      <dsp:spPr>
        <a:xfrm>
          <a:off x="0" y="1650143"/>
          <a:ext cx="6245265" cy="1105650"/>
        </a:xfrm>
        <a:prstGeom prst="round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Higher standards of conduct are embedded throughout the business</a:t>
          </a:r>
          <a:endParaRPr lang="en-US" sz="2700" kern="1200"/>
        </a:p>
      </dsp:txBody>
      <dsp:txXfrm>
        <a:off x="53973" y="1704116"/>
        <a:ext cx="6137319" cy="997704"/>
      </dsp:txXfrm>
    </dsp:sp>
    <dsp:sp modelId="{351801B4-F420-4189-90DC-2D269A5E3CC9}">
      <dsp:nvSpPr>
        <dsp:cNvPr id="0" name=""/>
        <dsp:cNvSpPr/>
      </dsp:nvSpPr>
      <dsp:spPr>
        <a:xfrm>
          <a:off x="0" y="2833553"/>
          <a:ext cx="6245265" cy="1105650"/>
        </a:xfrm>
        <a:prstGeom prst="round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Firms demonstrate achievement against 4 consumer outcomes </a:t>
          </a:r>
          <a:endParaRPr lang="en-US" sz="2700" kern="1200"/>
        </a:p>
      </dsp:txBody>
      <dsp:txXfrm>
        <a:off x="53973" y="2887526"/>
        <a:ext cx="6137319" cy="997704"/>
      </dsp:txXfrm>
    </dsp:sp>
    <dsp:sp modelId="{F0224E1A-0325-4474-8EDA-74095E32878D}">
      <dsp:nvSpPr>
        <dsp:cNvPr id="0" name=""/>
        <dsp:cNvSpPr/>
      </dsp:nvSpPr>
      <dsp:spPr>
        <a:xfrm>
          <a:off x="0" y="4016963"/>
          <a:ext cx="6245265" cy="110565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Firms have evidence to prove their achievements</a:t>
          </a:r>
          <a:endParaRPr lang="en-US" sz="2700" kern="1200"/>
        </a:p>
      </dsp:txBody>
      <dsp:txXfrm>
        <a:off x="53973" y="4070936"/>
        <a:ext cx="6137319" cy="9977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8E9E2-1BEE-44FA-9080-BB678343A892}">
      <dsp:nvSpPr>
        <dsp:cNvPr id="0" name=""/>
        <dsp:cNvSpPr/>
      </dsp:nvSpPr>
      <dsp:spPr>
        <a:xfrm>
          <a:off x="0" y="709733"/>
          <a:ext cx="6245265" cy="9582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3900" kern="1200"/>
            <a:t>Fair Value</a:t>
          </a:r>
          <a:endParaRPr lang="en-US" sz="3900" kern="1200"/>
        </a:p>
      </dsp:txBody>
      <dsp:txXfrm>
        <a:off x="46777" y="756510"/>
        <a:ext cx="6151711" cy="864676"/>
      </dsp:txXfrm>
    </dsp:sp>
    <dsp:sp modelId="{C4C715D0-9AB4-4A07-9B5F-C638B8B048E0}">
      <dsp:nvSpPr>
        <dsp:cNvPr id="0" name=""/>
        <dsp:cNvSpPr/>
      </dsp:nvSpPr>
      <dsp:spPr>
        <a:xfrm>
          <a:off x="0" y="1780283"/>
          <a:ext cx="6245265" cy="958230"/>
        </a:xfrm>
        <a:prstGeom prst="round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3900" kern="1200"/>
            <a:t>Products &amp; Services</a:t>
          </a:r>
          <a:endParaRPr lang="en-US" sz="3900" kern="1200"/>
        </a:p>
      </dsp:txBody>
      <dsp:txXfrm>
        <a:off x="46777" y="1827060"/>
        <a:ext cx="6151711" cy="864676"/>
      </dsp:txXfrm>
    </dsp:sp>
    <dsp:sp modelId="{4FA3E22D-110E-4C37-9365-D49852AA9FE4}">
      <dsp:nvSpPr>
        <dsp:cNvPr id="0" name=""/>
        <dsp:cNvSpPr/>
      </dsp:nvSpPr>
      <dsp:spPr>
        <a:xfrm>
          <a:off x="0" y="2850833"/>
          <a:ext cx="6245265" cy="958230"/>
        </a:xfrm>
        <a:prstGeom prst="round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3900" kern="1200"/>
            <a:t>Treatment</a:t>
          </a:r>
          <a:endParaRPr lang="en-US" sz="3900" kern="1200"/>
        </a:p>
      </dsp:txBody>
      <dsp:txXfrm>
        <a:off x="46777" y="2897610"/>
        <a:ext cx="6151711" cy="864676"/>
      </dsp:txXfrm>
    </dsp:sp>
    <dsp:sp modelId="{BAC76A70-5DC3-4083-951F-EE498A4FD083}">
      <dsp:nvSpPr>
        <dsp:cNvPr id="0" name=""/>
        <dsp:cNvSpPr/>
      </dsp:nvSpPr>
      <dsp:spPr>
        <a:xfrm>
          <a:off x="0" y="3921383"/>
          <a:ext cx="6245265" cy="95823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3900" kern="1200"/>
            <a:t>Confidence</a:t>
          </a:r>
          <a:endParaRPr lang="en-US" sz="3900" kern="1200"/>
        </a:p>
      </dsp:txBody>
      <dsp:txXfrm>
        <a:off x="46777" y="3968160"/>
        <a:ext cx="6151711" cy="8646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51206-631D-45D8-B60D-D69A948EF030}">
      <dsp:nvSpPr>
        <dsp:cNvPr id="0" name=""/>
        <dsp:cNvSpPr/>
      </dsp:nvSpPr>
      <dsp:spPr>
        <a:xfrm>
          <a:off x="1283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5F58-8000-4021-BEE1-DD9AD88463D9}">
      <dsp:nvSpPr>
        <dsp:cNvPr id="0" name=""/>
        <dsp:cNvSpPr/>
      </dsp:nvSpPr>
      <dsp:spPr>
        <a:xfrm>
          <a:off x="501904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A lot of analysis will be performed by the FCA into complaints</a:t>
          </a:r>
          <a:endParaRPr lang="en-US" sz="2900" kern="1200"/>
        </a:p>
      </dsp:txBody>
      <dsp:txXfrm>
        <a:off x="585701" y="1066737"/>
        <a:ext cx="4337991" cy="2693452"/>
      </dsp:txXfrm>
    </dsp:sp>
    <dsp:sp modelId="{141B977C-0165-4783-A9DE-1CBDA88AA114}">
      <dsp:nvSpPr>
        <dsp:cNvPr id="0" name=""/>
        <dsp:cNvSpPr/>
      </dsp:nvSpPr>
      <dsp:spPr>
        <a:xfrm>
          <a:off x="5508110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0249D7-1EE2-430D-8DFF-62B913B0D542}">
      <dsp:nvSpPr>
        <dsp:cNvPr id="0" name=""/>
        <dsp:cNvSpPr/>
      </dsp:nvSpPr>
      <dsp:spPr>
        <a:xfrm>
          <a:off x="6008730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What are the actions that firms must take to resolve, decrease / remove the possibility of receiving complaints?</a:t>
          </a:r>
          <a:endParaRPr lang="en-US" sz="2900" kern="1200"/>
        </a:p>
      </dsp:txBody>
      <dsp:txXfrm>
        <a:off x="6092527" y="1066737"/>
        <a:ext cx="4337991" cy="2693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BFFA0-156A-48E8-88FE-26B64F2C6309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0F7E5-C9CC-47AC-91FA-F3FAB6803F92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3EFAD-D860-45D5-BD5D-7A77B2357D65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Have you really got a customer centric culture?</a:t>
          </a:r>
          <a:endParaRPr lang="en-US" sz="1400" kern="1200"/>
        </a:p>
      </dsp:txBody>
      <dsp:txXfrm>
        <a:off x="692764" y="1407"/>
        <a:ext cx="9822835" cy="599796"/>
      </dsp:txXfrm>
    </dsp:sp>
    <dsp:sp modelId="{8538FCA1-0FCB-4913-9F6F-4281C2ADD13C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E4A05-734D-48BF-886C-93B6FA042610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C6CF73-4832-4B10-A3BF-9E6534C112A4}">
      <dsp:nvSpPr>
        <dsp:cNvPr id="0" name=""/>
        <dsp:cNvSpPr/>
      </dsp:nvSpPr>
      <dsp:spPr>
        <a:xfrm>
          <a:off x="692764" y="751152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Have you worked out what a good consumer outcome looks like over the short, medium and long term? How have your customers been involved in this? Can you really tell a customer what a good outcome looks like?</a:t>
          </a:r>
          <a:endParaRPr lang="en-US" sz="1400" kern="1200"/>
        </a:p>
      </dsp:txBody>
      <dsp:txXfrm>
        <a:off x="692764" y="751152"/>
        <a:ext cx="9822835" cy="599796"/>
      </dsp:txXfrm>
    </dsp:sp>
    <dsp:sp modelId="{84C2F9CE-3409-4831-8DED-34934CD0CE18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AAFEE-4BB5-4979-9C86-065E67DEF8A9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B376E7-6EE1-4D36-BDF7-11CA4EDDA873}">
      <dsp:nvSpPr>
        <dsp:cNvPr id="0" name=""/>
        <dsp:cNvSpPr/>
      </dsp:nvSpPr>
      <dsp:spPr>
        <a:xfrm>
          <a:off x="692764" y="150089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An open mind and willingness to change. </a:t>
          </a:r>
          <a:endParaRPr lang="en-US" sz="1400" kern="1200"/>
        </a:p>
      </dsp:txBody>
      <dsp:txXfrm>
        <a:off x="692764" y="1500898"/>
        <a:ext cx="9822835" cy="599796"/>
      </dsp:txXfrm>
    </dsp:sp>
    <dsp:sp modelId="{65AFBE89-BB60-4739-8449-64F702729D4E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A015D-61E4-4BB1-8740-C0CC8F9E32D1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DE434-5A47-4087-8F00-32A566A6DFCE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Take the FCA caution on complacency seriously</a:t>
          </a:r>
          <a:endParaRPr lang="en-US" sz="1400" kern="1200"/>
        </a:p>
      </dsp:txBody>
      <dsp:txXfrm>
        <a:off x="692764" y="2250643"/>
        <a:ext cx="9822835" cy="599796"/>
      </dsp:txXfrm>
    </dsp:sp>
    <dsp:sp modelId="{0F7BB2BD-E247-47C3-8DDF-8687504A1316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97E90-6AEE-4105-B26D-4932199BEF55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6D232-B1A0-4944-B2EC-6BB03D2A5FE8}">
      <dsp:nvSpPr>
        <dsp:cNvPr id="0" name=""/>
        <dsp:cNvSpPr/>
      </dsp:nvSpPr>
      <dsp:spPr>
        <a:xfrm>
          <a:off x="692764" y="300038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Accept the possibility of a rise in complaints (short term?)as you work towards the end state</a:t>
          </a:r>
          <a:endParaRPr lang="en-US" sz="1400" kern="1200"/>
        </a:p>
      </dsp:txBody>
      <dsp:txXfrm>
        <a:off x="692764" y="3000388"/>
        <a:ext cx="9822835" cy="599796"/>
      </dsp:txXfrm>
    </dsp:sp>
    <dsp:sp modelId="{89EF048B-AFF7-472E-9AC6-957DA2E7A72D}">
      <dsp:nvSpPr>
        <dsp:cNvPr id="0" name=""/>
        <dsp:cNvSpPr/>
      </dsp:nvSpPr>
      <dsp:spPr>
        <a:xfrm>
          <a:off x="0" y="3750134"/>
          <a:ext cx="105156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4A192-B03B-486C-B070-496ECDD7A0C8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96D6E-FCF7-4E55-AC23-8892BD78B65E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Recognise that customers will still find issues even if you think you have done everything right</a:t>
          </a:r>
          <a:endParaRPr lang="en-US" sz="1400" kern="1200"/>
        </a:p>
      </dsp:txBody>
      <dsp:txXfrm>
        <a:off x="692764" y="3750134"/>
        <a:ext cx="9822835" cy="5997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D289A-08DA-4E29-8828-1C99750F83FB}">
      <dsp:nvSpPr>
        <dsp:cNvPr id="0" name=""/>
        <dsp:cNvSpPr/>
      </dsp:nvSpPr>
      <dsp:spPr>
        <a:xfrm>
          <a:off x="1875548" y="2754"/>
          <a:ext cx="2109992" cy="13247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Apart from resolving them?</a:t>
          </a:r>
          <a:endParaRPr lang="en-US" sz="1800" kern="1200"/>
        </a:p>
      </dsp:txBody>
      <dsp:txXfrm>
        <a:off x="1940216" y="67422"/>
        <a:ext cx="1980656" cy="1195396"/>
      </dsp:txXfrm>
    </dsp:sp>
    <dsp:sp modelId="{E529B937-22CD-4A64-A6BB-4AA9B4C8ADE5}">
      <dsp:nvSpPr>
        <dsp:cNvPr id="0" name=""/>
        <dsp:cNvSpPr/>
      </dsp:nvSpPr>
      <dsp:spPr>
        <a:xfrm>
          <a:off x="1875548" y="1393723"/>
          <a:ext cx="2109992" cy="13247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Need to be seen to be doing something about them.</a:t>
          </a:r>
          <a:endParaRPr lang="en-US" sz="1800" kern="1200"/>
        </a:p>
      </dsp:txBody>
      <dsp:txXfrm>
        <a:off x="1940216" y="1458391"/>
        <a:ext cx="1980656" cy="1195396"/>
      </dsp:txXfrm>
    </dsp:sp>
    <dsp:sp modelId="{EE886CAA-0522-4B62-AD9E-5B3F93B4614C}">
      <dsp:nvSpPr>
        <dsp:cNvPr id="0" name=""/>
        <dsp:cNvSpPr/>
      </dsp:nvSpPr>
      <dsp:spPr>
        <a:xfrm>
          <a:off x="1875548" y="2784693"/>
          <a:ext cx="2109992" cy="13247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Analyses, changes, removal, telling other customers</a:t>
          </a:r>
          <a:endParaRPr lang="en-US" sz="1800" kern="1200"/>
        </a:p>
      </dsp:txBody>
      <dsp:txXfrm>
        <a:off x="1940216" y="2849361"/>
        <a:ext cx="1980656" cy="1195396"/>
      </dsp:txXfrm>
    </dsp:sp>
    <dsp:sp modelId="{F88F081E-92DD-42B0-87FD-D91E8021DC71}">
      <dsp:nvSpPr>
        <dsp:cNvPr id="0" name=""/>
        <dsp:cNvSpPr/>
      </dsp:nvSpPr>
      <dsp:spPr>
        <a:xfrm>
          <a:off x="1875548" y="4175662"/>
          <a:ext cx="2109992" cy="13247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Evidence that changes have happened</a:t>
          </a:r>
          <a:endParaRPr lang="en-US" sz="1800" kern="1200"/>
        </a:p>
      </dsp:txBody>
      <dsp:txXfrm>
        <a:off x="1940216" y="4240330"/>
        <a:ext cx="1980656" cy="11953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41190-BC68-4AD7-B2EF-4B90B0D61069}">
      <dsp:nvSpPr>
        <dsp:cNvPr id="0" name=""/>
        <dsp:cNvSpPr/>
      </dsp:nvSpPr>
      <dsp:spPr>
        <a:xfrm>
          <a:off x="0" y="682"/>
          <a:ext cx="62452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9C7AC-C591-491A-92DD-6494346AB96E}">
      <dsp:nvSpPr>
        <dsp:cNvPr id="0" name=""/>
        <dsp:cNvSpPr/>
      </dsp:nvSpPr>
      <dsp:spPr>
        <a:xfrm>
          <a:off x="0" y="682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Persistency</a:t>
          </a:r>
          <a:endParaRPr lang="en-US" sz="2700" kern="1200"/>
        </a:p>
      </dsp:txBody>
      <dsp:txXfrm>
        <a:off x="0" y="682"/>
        <a:ext cx="6245265" cy="798283"/>
      </dsp:txXfrm>
    </dsp:sp>
    <dsp:sp modelId="{C2A1FBDB-1617-4B73-AF77-9F0BB96D80F0}">
      <dsp:nvSpPr>
        <dsp:cNvPr id="0" name=""/>
        <dsp:cNvSpPr/>
      </dsp:nvSpPr>
      <dsp:spPr>
        <a:xfrm>
          <a:off x="0" y="798965"/>
          <a:ext cx="6245265" cy="0"/>
        </a:xfrm>
        <a:prstGeom prst="line">
          <a:avLst/>
        </a:prstGeom>
        <a:solidFill>
          <a:schemeClr val="accent2">
            <a:hueOff val="-147116"/>
            <a:satOff val="703"/>
            <a:lumOff val="980"/>
            <a:alphaOff val="0"/>
          </a:schemeClr>
        </a:solidFill>
        <a:ln w="12700" cap="flat" cmpd="sng" algn="ctr">
          <a:solidFill>
            <a:schemeClr val="accent2">
              <a:hueOff val="-147116"/>
              <a:satOff val="703"/>
              <a:lumOff val="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4D7C6C-68AF-4269-9056-8C11C1F4C042}">
      <dsp:nvSpPr>
        <dsp:cNvPr id="0" name=""/>
        <dsp:cNvSpPr/>
      </dsp:nvSpPr>
      <dsp:spPr>
        <a:xfrm>
          <a:off x="0" y="798965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Referrals</a:t>
          </a:r>
          <a:endParaRPr lang="en-US" sz="2700" kern="1200"/>
        </a:p>
      </dsp:txBody>
      <dsp:txXfrm>
        <a:off x="0" y="798965"/>
        <a:ext cx="6245265" cy="798283"/>
      </dsp:txXfrm>
    </dsp:sp>
    <dsp:sp modelId="{70F35E9D-6081-4C5D-B2F6-AEF7B81E1C30}">
      <dsp:nvSpPr>
        <dsp:cNvPr id="0" name=""/>
        <dsp:cNvSpPr/>
      </dsp:nvSpPr>
      <dsp:spPr>
        <a:xfrm>
          <a:off x="0" y="1597248"/>
          <a:ext cx="6245265" cy="0"/>
        </a:xfrm>
        <a:prstGeom prst="line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34DF7-9976-4467-95A6-44627379D256}">
      <dsp:nvSpPr>
        <dsp:cNvPr id="0" name=""/>
        <dsp:cNvSpPr/>
      </dsp:nvSpPr>
      <dsp:spPr>
        <a:xfrm>
          <a:off x="0" y="1597248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Repeat business</a:t>
          </a:r>
          <a:endParaRPr lang="en-US" sz="2700" kern="1200"/>
        </a:p>
      </dsp:txBody>
      <dsp:txXfrm>
        <a:off x="0" y="1597248"/>
        <a:ext cx="6245265" cy="798283"/>
      </dsp:txXfrm>
    </dsp:sp>
    <dsp:sp modelId="{92ADCCE1-BFF6-4DBF-A95A-B246CDFDA5A9}">
      <dsp:nvSpPr>
        <dsp:cNvPr id="0" name=""/>
        <dsp:cNvSpPr/>
      </dsp:nvSpPr>
      <dsp:spPr>
        <a:xfrm>
          <a:off x="0" y="2395531"/>
          <a:ext cx="6245265" cy="0"/>
        </a:xfrm>
        <a:prstGeom prst="line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accent2">
              <a:hueOff val="-441348"/>
              <a:satOff val="2109"/>
              <a:lumOff val="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9BAAB-F537-4EB9-A1F7-792BD0D56DF9}">
      <dsp:nvSpPr>
        <dsp:cNvPr id="0" name=""/>
        <dsp:cNvSpPr/>
      </dsp:nvSpPr>
      <dsp:spPr>
        <a:xfrm>
          <a:off x="0" y="2395531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Annual Reviews completed</a:t>
          </a:r>
          <a:endParaRPr lang="en-US" sz="2700" kern="1200"/>
        </a:p>
      </dsp:txBody>
      <dsp:txXfrm>
        <a:off x="0" y="2395531"/>
        <a:ext cx="6245265" cy="798283"/>
      </dsp:txXfrm>
    </dsp:sp>
    <dsp:sp modelId="{53B1C085-E57A-4F04-95A6-7E59CBA0D97D}">
      <dsp:nvSpPr>
        <dsp:cNvPr id="0" name=""/>
        <dsp:cNvSpPr/>
      </dsp:nvSpPr>
      <dsp:spPr>
        <a:xfrm>
          <a:off x="0" y="3193815"/>
          <a:ext cx="6245265" cy="0"/>
        </a:xfrm>
        <a:prstGeom prst="line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BDAA4-A3AA-43A0-BD0D-DE197DC9B8F0}">
      <dsp:nvSpPr>
        <dsp:cNvPr id="0" name=""/>
        <dsp:cNvSpPr/>
      </dsp:nvSpPr>
      <dsp:spPr>
        <a:xfrm>
          <a:off x="0" y="3193815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Customer satisfaction</a:t>
          </a:r>
          <a:endParaRPr lang="en-US" sz="2700" kern="1200"/>
        </a:p>
      </dsp:txBody>
      <dsp:txXfrm>
        <a:off x="0" y="3193815"/>
        <a:ext cx="6245265" cy="798283"/>
      </dsp:txXfrm>
    </dsp:sp>
    <dsp:sp modelId="{CEB0E989-9538-4A70-A324-AC6D24D8F7D7}">
      <dsp:nvSpPr>
        <dsp:cNvPr id="0" name=""/>
        <dsp:cNvSpPr/>
      </dsp:nvSpPr>
      <dsp:spPr>
        <a:xfrm>
          <a:off x="0" y="3992098"/>
          <a:ext cx="6245265" cy="0"/>
        </a:xfrm>
        <a:prstGeom prst="line">
          <a:avLst/>
        </a:prstGeom>
        <a:solidFill>
          <a:schemeClr val="accent2">
            <a:hueOff val="-735580"/>
            <a:satOff val="3515"/>
            <a:lumOff val="4902"/>
            <a:alphaOff val="0"/>
          </a:schemeClr>
        </a:solidFill>
        <a:ln w="12700" cap="flat" cmpd="sng" algn="ctr">
          <a:solidFill>
            <a:schemeClr val="accent2">
              <a:hueOff val="-735580"/>
              <a:satOff val="3515"/>
              <a:lumOff val="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69132-CB57-458C-BDA9-54B447F4F69D}">
      <dsp:nvSpPr>
        <dsp:cNvPr id="0" name=""/>
        <dsp:cNvSpPr/>
      </dsp:nvSpPr>
      <dsp:spPr>
        <a:xfrm>
          <a:off x="0" y="3992098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Customer service performance</a:t>
          </a:r>
          <a:endParaRPr lang="en-US" sz="2700" kern="1200"/>
        </a:p>
      </dsp:txBody>
      <dsp:txXfrm>
        <a:off x="0" y="3992098"/>
        <a:ext cx="6245265" cy="798283"/>
      </dsp:txXfrm>
    </dsp:sp>
    <dsp:sp modelId="{9A8464C9-2390-44EA-9F1B-F97EC7DF9B35}">
      <dsp:nvSpPr>
        <dsp:cNvPr id="0" name=""/>
        <dsp:cNvSpPr/>
      </dsp:nvSpPr>
      <dsp:spPr>
        <a:xfrm>
          <a:off x="0" y="4790381"/>
          <a:ext cx="6245265" cy="0"/>
        </a:xfrm>
        <a:prstGeom prst="line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E32DE-2516-497D-B57D-FD3307A31BFC}">
      <dsp:nvSpPr>
        <dsp:cNvPr id="0" name=""/>
        <dsp:cNvSpPr/>
      </dsp:nvSpPr>
      <dsp:spPr>
        <a:xfrm>
          <a:off x="0" y="4790381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BUT YOU COULD STILL DO BETTER</a:t>
          </a:r>
          <a:endParaRPr lang="en-US" sz="2700" kern="1200"/>
        </a:p>
      </dsp:txBody>
      <dsp:txXfrm>
        <a:off x="0" y="4790381"/>
        <a:ext cx="6245265" cy="7982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7D74A-24E8-477E-B217-8F60FCD42D61}">
      <dsp:nvSpPr>
        <dsp:cNvPr id="0" name=""/>
        <dsp:cNvSpPr/>
      </dsp:nvSpPr>
      <dsp:spPr>
        <a:xfrm>
          <a:off x="0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Ensure that staff understand them overall and how they are relevant to their individual role</a:t>
          </a:r>
          <a:endParaRPr lang="en-US" sz="2300" kern="1200"/>
        </a:p>
      </dsp:txBody>
      <dsp:txXfrm>
        <a:off x="0" y="1653508"/>
        <a:ext cx="3286125" cy="2610802"/>
      </dsp:txXfrm>
    </dsp:sp>
    <dsp:sp modelId="{846AA7A5-9643-4FFC-A6CB-C1A6DA23ED8A}">
      <dsp:nvSpPr>
        <dsp:cNvPr id="0" name=""/>
        <dsp:cNvSpPr/>
      </dsp:nvSpPr>
      <dsp:spPr>
        <a:xfrm>
          <a:off x="990361" y="435133"/>
          <a:ext cx="1305401" cy="13054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533" y="626305"/>
        <a:ext cx="923057" cy="923057"/>
      </dsp:txXfrm>
    </dsp:sp>
    <dsp:sp modelId="{9F6B3B64-4B52-49D1-92C9-5BB6B2747E2B}">
      <dsp:nvSpPr>
        <dsp:cNvPr id="0" name=""/>
        <dsp:cNvSpPr/>
      </dsp:nvSpPr>
      <dsp:spPr>
        <a:xfrm>
          <a:off x="0" y="4351266"/>
          <a:ext cx="3286125" cy="72"/>
        </a:xfrm>
        <a:prstGeom prst="rect">
          <a:avLst/>
        </a:prstGeom>
        <a:solidFill>
          <a:schemeClr val="accent2">
            <a:hueOff val="-176539"/>
            <a:satOff val="844"/>
            <a:lumOff val="1177"/>
            <a:alphaOff val="0"/>
          </a:schemeClr>
        </a:solidFill>
        <a:ln w="12700" cap="flat" cmpd="sng" algn="ctr">
          <a:solidFill>
            <a:schemeClr val="accent2">
              <a:hueOff val="-176539"/>
              <a:satOff val="844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400FF-EDB0-457D-A5F1-8704E7F534EE}">
      <dsp:nvSpPr>
        <dsp:cNvPr id="0" name=""/>
        <dsp:cNvSpPr/>
      </dsp:nvSpPr>
      <dsp:spPr>
        <a:xfrm>
          <a:off x="3614737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-597220"/>
            <a:satOff val="6985"/>
            <a:lumOff val="76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97220"/>
              <a:satOff val="6985"/>
              <a:lumOff val="7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Take action to embed them</a:t>
          </a:r>
          <a:endParaRPr lang="en-US" sz="2300" kern="1200"/>
        </a:p>
      </dsp:txBody>
      <dsp:txXfrm>
        <a:off x="3614737" y="1653508"/>
        <a:ext cx="3286125" cy="2610802"/>
      </dsp:txXfrm>
    </dsp:sp>
    <dsp:sp modelId="{379AC108-71BD-440A-829F-9DD13933D902}">
      <dsp:nvSpPr>
        <dsp:cNvPr id="0" name=""/>
        <dsp:cNvSpPr/>
      </dsp:nvSpPr>
      <dsp:spPr>
        <a:xfrm>
          <a:off x="4605099" y="435133"/>
          <a:ext cx="1305401" cy="1305401"/>
        </a:xfrm>
        <a:prstGeom prst="ellipse">
          <a:avLst/>
        </a:prstGeom>
        <a:solidFill>
          <a:schemeClr val="accent2">
            <a:hueOff val="-353078"/>
            <a:satOff val="1687"/>
            <a:lumOff val="2353"/>
            <a:alphaOff val="0"/>
          </a:schemeClr>
        </a:solidFill>
        <a:ln w="12700" cap="flat" cmpd="sng" algn="ctr">
          <a:solidFill>
            <a:schemeClr val="accent2">
              <a:hueOff val="-353078"/>
              <a:satOff val="1687"/>
              <a:lumOff val="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96271" y="626305"/>
        <a:ext cx="923057" cy="923057"/>
      </dsp:txXfrm>
    </dsp:sp>
    <dsp:sp modelId="{CE87B132-F6F0-4B54-AFC9-7C0BB40BC376}">
      <dsp:nvSpPr>
        <dsp:cNvPr id="0" name=""/>
        <dsp:cNvSpPr/>
      </dsp:nvSpPr>
      <dsp:spPr>
        <a:xfrm>
          <a:off x="3614737" y="4351266"/>
          <a:ext cx="3286125" cy="72"/>
        </a:xfrm>
        <a:prstGeom prst="rect">
          <a:avLst/>
        </a:prstGeom>
        <a:solidFill>
          <a:schemeClr val="accent2">
            <a:hueOff val="-529618"/>
            <a:satOff val="2531"/>
            <a:lumOff val="3530"/>
            <a:alphaOff val="0"/>
          </a:schemeClr>
        </a:solidFill>
        <a:ln w="12700" cap="flat" cmpd="sng" algn="ctr">
          <a:solidFill>
            <a:schemeClr val="accent2">
              <a:hueOff val="-529618"/>
              <a:satOff val="2531"/>
              <a:lumOff val="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5F6A8-CF51-43F6-AD98-636502776828}">
      <dsp:nvSpPr>
        <dsp:cNvPr id="0" name=""/>
        <dsp:cNvSpPr/>
      </dsp:nvSpPr>
      <dsp:spPr>
        <a:xfrm>
          <a:off x="7229475" y="0"/>
          <a:ext cx="3286125" cy="4351338"/>
        </a:xfrm>
        <a:prstGeom prst="rect">
          <a:avLst/>
        </a:prstGeom>
        <a:solidFill>
          <a:schemeClr val="accent2">
            <a:tint val="40000"/>
            <a:alpha val="90000"/>
            <a:hueOff val="-1194440"/>
            <a:satOff val="13969"/>
            <a:lumOff val="15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194440"/>
              <a:satOff val="13969"/>
              <a:lumOff val="15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Learn from the key FCA messages</a:t>
          </a:r>
          <a:endParaRPr lang="en-US" sz="2300" kern="1200"/>
        </a:p>
      </dsp:txBody>
      <dsp:txXfrm>
        <a:off x="7229475" y="1653508"/>
        <a:ext cx="3286125" cy="2610802"/>
      </dsp:txXfrm>
    </dsp:sp>
    <dsp:sp modelId="{70B148F7-9BD6-4299-963E-AAE8C84502CB}">
      <dsp:nvSpPr>
        <dsp:cNvPr id="0" name=""/>
        <dsp:cNvSpPr/>
      </dsp:nvSpPr>
      <dsp:spPr>
        <a:xfrm>
          <a:off x="8219836" y="435133"/>
          <a:ext cx="1305401" cy="1305401"/>
        </a:xfrm>
        <a:prstGeom prst="ellipse">
          <a:avLst/>
        </a:prstGeom>
        <a:solidFill>
          <a:schemeClr val="accent2">
            <a:hueOff val="-706157"/>
            <a:satOff val="3374"/>
            <a:lumOff val="4706"/>
            <a:alphaOff val="0"/>
          </a:schemeClr>
        </a:solidFill>
        <a:ln w="12700" cap="flat" cmpd="sng" algn="ctr">
          <a:solidFill>
            <a:schemeClr val="accent2">
              <a:hueOff val="-706157"/>
              <a:satOff val="3374"/>
              <a:lumOff val="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11008" y="626305"/>
        <a:ext cx="923057" cy="923057"/>
      </dsp:txXfrm>
    </dsp:sp>
    <dsp:sp modelId="{601D27B4-C60D-4A33-AA28-7B7764A26654}">
      <dsp:nvSpPr>
        <dsp:cNvPr id="0" name=""/>
        <dsp:cNvSpPr/>
      </dsp:nvSpPr>
      <dsp:spPr>
        <a:xfrm>
          <a:off x="7229475" y="4351266"/>
          <a:ext cx="3286125" cy="72"/>
        </a:xfrm>
        <a:prstGeom prst="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2C37F-473C-445A-B1E7-5962CCB021F6}">
      <dsp:nvSpPr>
        <dsp:cNvPr id="0" name=""/>
        <dsp:cNvSpPr/>
      </dsp:nvSpPr>
      <dsp:spPr>
        <a:xfrm>
          <a:off x="0" y="0"/>
          <a:ext cx="62452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7DD6E-4D43-4E24-ABDD-C9AE64A080C9}">
      <dsp:nvSpPr>
        <dsp:cNvPr id="0" name=""/>
        <dsp:cNvSpPr/>
      </dsp:nvSpPr>
      <dsp:spPr>
        <a:xfrm>
          <a:off x="0" y="0"/>
          <a:ext cx="6245265" cy="2794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/>
            <a:t>The appointment of the consumer champion</a:t>
          </a:r>
          <a:endParaRPr lang="en-US" sz="5500" kern="1200"/>
        </a:p>
      </dsp:txBody>
      <dsp:txXfrm>
        <a:off x="0" y="0"/>
        <a:ext cx="6245265" cy="2794673"/>
      </dsp:txXfrm>
    </dsp:sp>
    <dsp:sp modelId="{E662E636-2136-4E1C-8B5E-7D74485F1270}">
      <dsp:nvSpPr>
        <dsp:cNvPr id="0" name=""/>
        <dsp:cNvSpPr/>
      </dsp:nvSpPr>
      <dsp:spPr>
        <a:xfrm>
          <a:off x="0" y="2794673"/>
          <a:ext cx="62452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B83636-E550-44CC-8C74-801CAEE67281}">
      <dsp:nvSpPr>
        <dsp:cNvPr id="0" name=""/>
        <dsp:cNvSpPr/>
      </dsp:nvSpPr>
      <dsp:spPr>
        <a:xfrm>
          <a:off x="0" y="2794673"/>
          <a:ext cx="6245265" cy="27946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/>
            <a:t>The annual board report</a:t>
          </a:r>
          <a:endParaRPr lang="en-US" sz="5500" kern="1200"/>
        </a:p>
      </dsp:txBody>
      <dsp:txXfrm>
        <a:off x="0" y="2794673"/>
        <a:ext cx="6245265" cy="27946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50A25-267D-4B17-86A2-101AD08AF134}">
      <dsp:nvSpPr>
        <dsp:cNvPr id="0" name=""/>
        <dsp:cNvSpPr/>
      </dsp:nvSpPr>
      <dsp:spPr>
        <a:xfrm>
          <a:off x="0" y="631973"/>
          <a:ext cx="6245265" cy="819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Situations where the customer has an open agenda to drive feedback and experiences</a:t>
          </a:r>
          <a:endParaRPr lang="en-US" sz="2000" kern="1200"/>
        </a:p>
      </dsp:txBody>
      <dsp:txXfrm>
        <a:off x="39980" y="671953"/>
        <a:ext cx="6165305" cy="739040"/>
      </dsp:txXfrm>
    </dsp:sp>
    <dsp:sp modelId="{453DB989-7A82-49D6-807A-B3617C4B5617}">
      <dsp:nvSpPr>
        <dsp:cNvPr id="0" name=""/>
        <dsp:cNvSpPr/>
      </dsp:nvSpPr>
      <dsp:spPr>
        <a:xfrm>
          <a:off x="0" y="1508573"/>
          <a:ext cx="6245265" cy="819000"/>
        </a:xfrm>
        <a:prstGeom prst="roundRect">
          <a:avLst/>
        </a:prstGeom>
        <a:solidFill>
          <a:schemeClr val="accent2">
            <a:hueOff val="-220674"/>
            <a:satOff val="1055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Different to internal checks based on firm’s standards</a:t>
          </a:r>
          <a:endParaRPr lang="en-US" sz="2000" kern="1200"/>
        </a:p>
      </dsp:txBody>
      <dsp:txXfrm>
        <a:off x="39980" y="1548553"/>
        <a:ext cx="6165305" cy="739040"/>
      </dsp:txXfrm>
    </dsp:sp>
    <dsp:sp modelId="{49C716E9-6B9C-4D59-8FCB-6C646DBF624C}">
      <dsp:nvSpPr>
        <dsp:cNvPr id="0" name=""/>
        <dsp:cNvSpPr/>
      </dsp:nvSpPr>
      <dsp:spPr>
        <a:xfrm>
          <a:off x="0" y="2385173"/>
          <a:ext cx="6245265" cy="819000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Different to customer feedback that is controlled through questionnaires or set questions</a:t>
          </a:r>
          <a:endParaRPr lang="en-US" sz="2000" kern="1200"/>
        </a:p>
      </dsp:txBody>
      <dsp:txXfrm>
        <a:off x="39980" y="2425153"/>
        <a:ext cx="6165305" cy="739040"/>
      </dsp:txXfrm>
    </dsp:sp>
    <dsp:sp modelId="{32189650-F8E6-4A05-A49E-3CD323B4CB1D}">
      <dsp:nvSpPr>
        <dsp:cNvPr id="0" name=""/>
        <dsp:cNvSpPr/>
      </dsp:nvSpPr>
      <dsp:spPr>
        <a:xfrm>
          <a:off x="0" y="3261773"/>
          <a:ext cx="6245265" cy="819000"/>
        </a:xfrm>
        <a:prstGeom prst="roundRect">
          <a:avLst/>
        </a:prstGeom>
        <a:solidFill>
          <a:schemeClr val="accent2">
            <a:hueOff val="-662022"/>
            <a:satOff val="3164"/>
            <a:lumOff val="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Represents the most powerful form of evidence</a:t>
          </a:r>
          <a:endParaRPr lang="en-US" sz="2000" kern="1200"/>
        </a:p>
      </dsp:txBody>
      <dsp:txXfrm>
        <a:off x="39980" y="3301753"/>
        <a:ext cx="6165305" cy="739040"/>
      </dsp:txXfrm>
    </dsp:sp>
    <dsp:sp modelId="{74C94A14-69D4-4986-BE73-7607E66C3235}">
      <dsp:nvSpPr>
        <dsp:cNvPr id="0" name=""/>
        <dsp:cNvSpPr/>
      </dsp:nvSpPr>
      <dsp:spPr>
        <a:xfrm>
          <a:off x="0" y="4138373"/>
          <a:ext cx="6245265" cy="81900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Customers decide what a good outcome comprises and how well you have performed</a:t>
          </a:r>
          <a:endParaRPr lang="en-US" sz="2000" kern="1200"/>
        </a:p>
      </dsp:txBody>
      <dsp:txXfrm>
        <a:off x="39980" y="4178353"/>
        <a:ext cx="6165305" cy="7390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D523A-7183-43F3-8110-000C58575ABE}">
      <dsp:nvSpPr>
        <dsp:cNvPr id="0" name=""/>
        <dsp:cNvSpPr/>
      </dsp:nvSpPr>
      <dsp:spPr>
        <a:xfrm>
          <a:off x="0" y="725393"/>
          <a:ext cx="6245265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Firms gather data using their language/style/content and methodology</a:t>
          </a:r>
          <a:endParaRPr lang="en-US" sz="2400" kern="1200"/>
        </a:p>
      </dsp:txBody>
      <dsp:txXfrm>
        <a:off x="47976" y="773369"/>
        <a:ext cx="6149313" cy="886847"/>
      </dsp:txXfrm>
    </dsp:sp>
    <dsp:sp modelId="{43B4E2CE-2DB8-45E4-AC8F-E3D30EE4E040}">
      <dsp:nvSpPr>
        <dsp:cNvPr id="0" name=""/>
        <dsp:cNvSpPr/>
      </dsp:nvSpPr>
      <dsp:spPr>
        <a:xfrm>
          <a:off x="0" y="1777313"/>
          <a:ext cx="6245265" cy="982799"/>
        </a:xfrm>
        <a:prstGeom prst="round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The customer is involved in the process but their input is controlled</a:t>
          </a:r>
          <a:endParaRPr lang="en-US" sz="2400" kern="1200"/>
        </a:p>
      </dsp:txBody>
      <dsp:txXfrm>
        <a:off x="47976" y="1825289"/>
        <a:ext cx="6149313" cy="886847"/>
      </dsp:txXfrm>
    </dsp:sp>
    <dsp:sp modelId="{2C12FD04-8E2A-4854-9B8C-61B8DF3E7712}">
      <dsp:nvSpPr>
        <dsp:cNvPr id="0" name=""/>
        <dsp:cNvSpPr/>
      </dsp:nvSpPr>
      <dsp:spPr>
        <a:xfrm>
          <a:off x="0" y="2829233"/>
          <a:ext cx="6245265" cy="982799"/>
        </a:xfrm>
        <a:prstGeom prst="round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Partly driven by the firms’ fear of opening the doors to complaints</a:t>
          </a:r>
          <a:endParaRPr lang="en-US" sz="2400" kern="1200"/>
        </a:p>
      </dsp:txBody>
      <dsp:txXfrm>
        <a:off x="47976" y="2877209"/>
        <a:ext cx="6149313" cy="886847"/>
      </dsp:txXfrm>
    </dsp:sp>
    <dsp:sp modelId="{F9E996C9-D518-4E60-9E3E-829ED6076F4D}">
      <dsp:nvSpPr>
        <dsp:cNvPr id="0" name=""/>
        <dsp:cNvSpPr/>
      </dsp:nvSpPr>
      <dsp:spPr>
        <a:xfrm>
          <a:off x="0" y="3881153"/>
          <a:ext cx="6245265" cy="982799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It is easier to control and lift data to generate supporting MI</a:t>
          </a:r>
          <a:endParaRPr lang="en-US" sz="2400" kern="1200"/>
        </a:p>
      </dsp:txBody>
      <dsp:txXfrm>
        <a:off x="47976" y="3929129"/>
        <a:ext cx="6149313" cy="88684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37640-F6E7-4BAC-A4FE-740D8AE266FE}">
      <dsp:nvSpPr>
        <dsp:cNvPr id="0" name=""/>
        <dsp:cNvSpPr/>
      </dsp:nvSpPr>
      <dsp:spPr>
        <a:xfrm>
          <a:off x="0" y="83974"/>
          <a:ext cx="5861090" cy="730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When you first asked to meet how would you describe what a good result/outcome would look like for you at the end of our current involvement?</a:t>
          </a:r>
          <a:endParaRPr lang="en-US" sz="1300" kern="1200"/>
        </a:p>
      </dsp:txBody>
      <dsp:txXfrm>
        <a:off x="35640" y="119614"/>
        <a:ext cx="5789810" cy="658800"/>
      </dsp:txXfrm>
    </dsp:sp>
    <dsp:sp modelId="{C9854D31-827D-4112-A774-B35E02218FB6}">
      <dsp:nvSpPr>
        <dsp:cNvPr id="0" name=""/>
        <dsp:cNvSpPr/>
      </dsp:nvSpPr>
      <dsp:spPr>
        <a:xfrm>
          <a:off x="0" y="851494"/>
          <a:ext cx="5861090" cy="730080"/>
        </a:xfrm>
        <a:prstGeom prst="roundRect">
          <a:avLst/>
        </a:prstGeom>
        <a:solidFill>
          <a:schemeClr val="accent2">
            <a:hueOff val="-147116"/>
            <a:satOff val="703"/>
            <a:lumOff val="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How did your expectations change during this process?</a:t>
          </a:r>
          <a:endParaRPr lang="en-US" sz="1300" kern="1200"/>
        </a:p>
      </dsp:txBody>
      <dsp:txXfrm>
        <a:off x="35640" y="887134"/>
        <a:ext cx="5789810" cy="658800"/>
      </dsp:txXfrm>
    </dsp:sp>
    <dsp:sp modelId="{2EEECEC3-0AD4-4949-957D-001F64B4005F}">
      <dsp:nvSpPr>
        <dsp:cNvPr id="0" name=""/>
        <dsp:cNvSpPr/>
      </dsp:nvSpPr>
      <dsp:spPr>
        <a:xfrm>
          <a:off x="0" y="1619014"/>
          <a:ext cx="5861090" cy="730080"/>
        </a:xfrm>
        <a:prstGeom prst="roundRect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How did we perform against your expectations?</a:t>
          </a:r>
          <a:endParaRPr lang="en-US" sz="1300" kern="1200"/>
        </a:p>
      </dsp:txBody>
      <dsp:txXfrm>
        <a:off x="35640" y="1654654"/>
        <a:ext cx="5789810" cy="658800"/>
      </dsp:txXfrm>
    </dsp:sp>
    <dsp:sp modelId="{85859B0A-DC11-47D9-98FA-00CBD0024F69}">
      <dsp:nvSpPr>
        <dsp:cNvPr id="0" name=""/>
        <dsp:cNvSpPr/>
      </dsp:nvSpPr>
      <dsp:spPr>
        <a:xfrm>
          <a:off x="0" y="2386534"/>
          <a:ext cx="5861090" cy="730080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What’s different now to what was before?</a:t>
          </a:r>
          <a:endParaRPr lang="en-US" sz="1300" kern="1200"/>
        </a:p>
      </dsp:txBody>
      <dsp:txXfrm>
        <a:off x="35640" y="2422174"/>
        <a:ext cx="5789810" cy="658800"/>
      </dsp:txXfrm>
    </dsp:sp>
    <dsp:sp modelId="{5F7E1717-5979-40EB-844C-D567C6E712FD}">
      <dsp:nvSpPr>
        <dsp:cNvPr id="0" name=""/>
        <dsp:cNvSpPr/>
      </dsp:nvSpPr>
      <dsp:spPr>
        <a:xfrm>
          <a:off x="0" y="3154054"/>
          <a:ext cx="5861090" cy="730080"/>
        </a:xfrm>
        <a:prstGeom prst="roundRect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What do you expect to happen next?</a:t>
          </a:r>
          <a:endParaRPr lang="en-US" sz="1300" kern="1200"/>
        </a:p>
      </dsp:txBody>
      <dsp:txXfrm>
        <a:off x="35640" y="3189694"/>
        <a:ext cx="5789810" cy="658800"/>
      </dsp:txXfrm>
    </dsp:sp>
    <dsp:sp modelId="{3EA34AC6-B6CA-4E0B-9195-E074EAAF4D56}">
      <dsp:nvSpPr>
        <dsp:cNvPr id="0" name=""/>
        <dsp:cNvSpPr/>
      </dsp:nvSpPr>
      <dsp:spPr>
        <a:xfrm>
          <a:off x="0" y="3921575"/>
          <a:ext cx="5861090" cy="730080"/>
        </a:xfrm>
        <a:prstGeom prst="roundRect">
          <a:avLst/>
        </a:prstGeom>
        <a:solidFill>
          <a:schemeClr val="accent2">
            <a:hueOff val="-735580"/>
            <a:satOff val="3515"/>
            <a:lumOff val="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How would you describe the product/service you have purchased to a friend who has a similar level of understanding to yourself?</a:t>
          </a:r>
          <a:endParaRPr lang="en-US" sz="1300" kern="1200"/>
        </a:p>
      </dsp:txBody>
      <dsp:txXfrm>
        <a:off x="35640" y="3957215"/>
        <a:ext cx="5789810" cy="658800"/>
      </dsp:txXfrm>
    </dsp:sp>
    <dsp:sp modelId="{6C8FAEB8-EC98-4B9B-8BCA-B3044DA69162}">
      <dsp:nvSpPr>
        <dsp:cNvPr id="0" name=""/>
        <dsp:cNvSpPr/>
      </dsp:nvSpPr>
      <dsp:spPr>
        <a:xfrm>
          <a:off x="0" y="4689095"/>
          <a:ext cx="5861090" cy="73008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What questions would you like to ask at this stage relating to anything you have experienced through this process?</a:t>
          </a:r>
          <a:endParaRPr lang="en-US" sz="1300" kern="1200"/>
        </a:p>
      </dsp:txBody>
      <dsp:txXfrm>
        <a:off x="35640" y="4724735"/>
        <a:ext cx="5789810" cy="65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24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07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70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01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27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08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38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413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18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82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2/9/2023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87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18" name="Picture 3" descr="Dark empty alley streetlight in the distance">
            <a:extLst>
              <a:ext uri="{FF2B5EF4-FFF2-40B4-BE49-F238E27FC236}">
                <a16:creationId xmlns:a16="http://schemas.microsoft.com/office/drawing/2014/main" id="{3587A4B3-C5AC-96A7-4D4F-A0C32E03A8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96" b="14935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F5C5DA-4B0E-6677-6B40-6B1C2C7F0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GB" sz="7200">
                <a:solidFill>
                  <a:srgbClr val="FFFFFF"/>
                </a:solidFill>
              </a:rPr>
              <a:t>Outside in not Inside 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8E309-033F-346D-AF78-DC5E7227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r>
              <a:rPr lang="en-GB" sz="1900" dirty="0">
                <a:solidFill>
                  <a:srgbClr val="FFFFFF"/>
                </a:solidFill>
              </a:rPr>
              <a:t>Evidencing good consumer outcomes and the role of customer coaching</a:t>
            </a:r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370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BE1DB-B87C-89EA-7559-A8CCE4E6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000">
                <a:solidFill>
                  <a:schemeClr val="bg1"/>
                </a:solidFill>
              </a:rPr>
              <a:t>Purpose of consumer duty regulations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9451-C889-DF5F-EF0B-36B067CCF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039" y="381935"/>
            <a:ext cx="4685916" cy="5974415"/>
          </a:xfrm>
        </p:spPr>
        <p:txBody>
          <a:bodyPr anchor="ctr">
            <a:normAutofit/>
          </a:bodyPr>
          <a:lstStyle/>
          <a:p>
            <a:r>
              <a:rPr lang="en-GB" sz="1800"/>
              <a:t>To change what firms do</a:t>
            </a:r>
          </a:p>
          <a:p>
            <a:r>
              <a:rPr lang="en-GB" sz="1800"/>
              <a:t>To provide higher levels of consumer protection</a:t>
            </a:r>
          </a:p>
          <a:p>
            <a:r>
              <a:rPr lang="en-GB" sz="1800"/>
              <a:t>To help customers make informed decisions to achieve their objectives</a:t>
            </a:r>
          </a:p>
          <a:p>
            <a:r>
              <a:rPr lang="en-GB" sz="1800"/>
              <a:t>Helps move to a more data led form of regulation</a:t>
            </a:r>
          </a:p>
          <a:p>
            <a:r>
              <a:rPr lang="en-GB" sz="1800"/>
              <a:t>(Make it easier for FCA to take enforcement action)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53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FEFE-0B98-8E0F-5053-1E73D6386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4500"/>
              <a:t>FCA Expectations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A48542-EC58-4556-E9C1-6BC7865A9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06967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77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6100"/>
              <a:t>FCA Success Measures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EF74D417-DA1B-4288-B373-A6B16F67CE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020099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274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B5767-8D01-C000-5AF3-D130E9DD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GB" dirty="0"/>
              <a:t>Satisfy the four consumer outcomes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D85562-4945-90DE-2994-B90701D03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9601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719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B733-3AD6-9BB1-0BC8-9FD34983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starting point?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A069E0-6230-7B10-24A1-0B55246C0A3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0471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0BCA5-1F32-6D99-8C86-468B0F2EA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522" y="591829"/>
            <a:ext cx="3939688" cy="5583126"/>
          </a:xfrm>
        </p:spPr>
        <p:txBody>
          <a:bodyPr>
            <a:normAutofit/>
          </a:bodyPr>
          <a:lstStyle/>
          <a:p>
            <a:r>
              <a:rPr lang="en-GB" sz="5600"/>
              <a:t>For existing complaints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014CBC-9404-A6B3-B314-845DC8E6E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798226"/>
              </p:ext>
            </p:extLst>
          </p:nvPr>
        </p:nvGraphicFramePr>
        <p:xfrm>
          <a:off x="5492710" y="671805"/>
          <a:ext cx="5861090" cy="550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491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DA8E1-082E-CDB7-0F1E-1EE95580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4500">
                <a:solidFill>
                  <a:schemeClr val="bg1"/>
                </a:solidFill>
              </a:rPr>
              <a:t>To avoid future complaints?	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7A6E1-1B89-780A-4366-DB1C75E8C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039" y="381935"/>
            <a:ext cx="4685916" cy="5974415"/>
          </a:xfrm>
        </p:spPr>
        <p:txBody>
          <a:bodyPr anchor="ctr">
            <a:normAutofit/>
          </a:bodyPr>
          <a:lstStyle/>
          <a:p>
            <a:r>
              <a:rPr lang="en-GB" sz="1800"/>
              <a:t>What actions might firms being taking to diffuse future complaints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780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DA8E1-082E-CDB7-0F1E-1EE95580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GB" sz="5000">
                <a:solidFill>
                  <a:schemeClr val="bg1"/>
                </a:solidFill>
              </a:rPr>
              <a:t>To avoid future complaints?	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7A6E1-1B89-780A-4366-DB1C75E8C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935"/>
            <a:ext cx="4986955" cy="5974415"/>
          </a:xfrm>
        </p:spPr>
        <p:txBody>
          <a:bodyPr anchor="ctr">
            <a:normAutofit/>
          </a:bodyPr>
          <a:lstStyle/>
          <a:p>
            <a:r>
              <a:rPr lang="en-GB" sz="1700"/>
              <a:t>An overhaul of their policies, processes, procedures,  products and services throughout the customer journey </a:t>
            </a:r>
          </a:p>
          <a:p>
            <a:r>
              <a:rPr lang="en-GB" sz="1700"/>
              <a:t>Deliver what you promised by means of ongoing service.  Resource this. Make it easy for the customer to deal with you.</a:t>
            </a:r>
          </a:p>
          <a:p>
            <a:r>
              <a:rPr lang="en-GB" sz="1700"/>
              <a:t>Ensure you and the customers understand the target market and how they match it</a:t>
            </a:r>
          </a:p>
          <a:p>
            <a:r>
              <a:rPr lang="en-GB" sz="1700"/>
              <a:t>Ensure customers understand how the product works and the associated charges</a:t>
            </a:r>
          </a:p>
          <a:p>
            <a:r>
              <a:rPr lang="en-GB" sz="1700"/>
              <a:t>Customers have not be sold products or services with add-ons that they will not use</a:t>
            </a:r>
          </a:p>
          <a:p>
            <a:r>
              <a:rPr lang="en-GB" sz="1700"/>
              <a:t>Develop a BE policy – equally important as your Vulnerable Customers policy</a:t>
            </a:r>
          </a:p>
          <a:p>
            <a:r>
              <a:rPr lang="en-GB" sz="1700"/>
              <a:t>How will you work with customers so they understand outcomes?</a:t>
            </a:r>
          </a:p>
          <a:p>
            <a:r>
              <a:rPr lang="en-GB" sz="1700"/>
              <a:t>Review literature /suitability reports etc for clarity and ease of understanding</a:t>
            </a:r>
          </a:p>
          <a:p>
            <a:r>
              <a:rPr lang="en-GB" sz="1700"/>
              <a:t>Support all the changes through appropriate training and supervision</a:t>
            </a:r>
          </a:p>
          <a:p>
            <a:endParaRPr lang="en-GB" sz="170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890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7AAB7-CDC0-3E70-B3E5-006E7C8A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5600"/>
              <a:t>But we have no complaints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10FA89-C863-A987-8715-A6C42E53B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67874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4016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5290D-AA47-BB4D-98C3-AB5CBB80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GB" dirty="0"/>
              <a:t>Code of conduct/Cross cutting rules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651CD31-705B-6C7A-F171-866CD1B27E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5855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937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1D869-6351-8EC1-F843-A128B07C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5000"/>
              <a:t>Governance and Monitoring	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8594F3-6A22-8441-8220-12F18221E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749936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205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Firms to produce and regularly review MI on consumer outcomes –but which ones are outside in?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Persistency</a:t>
            </a:r>
          </a:p>
          <a:p>
            <a:r>
              <a:rPr lang="en-GB" dirty="0"/>
              <a:t>File Reviews</a:t>
            </a:r>
          </a:p>
          <a:p>
            <a:r>
              <a:rPr lang="en-GB" dirty="0"/>
              <a:t>Customer Feedback</a:t>
            </a:r>
          </a:p>
          <a:p>
            <a:r>
              <a:rPr lang="en-GB" dirty="0"/>
              <a:t>Complaints</a:t>
            </a:r>
          </a:p>
          <a:p>
            <a:r>
              <a:rPr lang="en-GB" dirty="0"/>
              <a:t>4 Outcome reviews</a:t>
            </a:r>
          </a:p>
          <a:p>
            <a:r>
              <a:rPr lang="en-GB" dirty="0"/>
              <a:t>Compliance reports</a:t>
            </a:r>
          </a:p>
          <a:p>
            <a:r>
              <a:rPr lang="en-GB" dirty="0"/>
              <a:t>Testing customer experiences</a:t>
            </a:r>
          </a:p>
          <a:p>
            <a:r>
              <a:rPr lang="en-GB" dirty="0"/>
              <a:t>Staff feedback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Process &amp; policy reviews</a:t>
            </a:r>
          </a:p>
          <a:p>
            <a:r>
              <a:rPr lang="en-GB" dirty="0"/>
              <a:t>Vulnerable customers outcomes experienced</a:t>
            </a:r>
          </a:p>
          <a:p>
            <a:r>
              <a:rPr lang="en-GB" dirty="0"/>
              <a:t>TC staff training, gap analyses</a:t>
            </a:r>
          </a:p>
          <a:p>
            <a:r>
              <a:rPr lang="en-GB" dirty="0"/>
              <a:t>Behavioural insights- customer interactions, drop off rates, use of channels</a:t>
            </a:r>
          </a:p>
        </p:txBody>
      </p:sp>
    </p:spTree>
    <p:extLst>
      <p:ext uri="{BB962C8B-B14F-4D97-AF65-F5344CB8AC3E}">
        <p14:creationId xmlns:p14="http://schemas.microsoft.com/office/powerpoint/2010/main" val="3462104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Firms to produce and regularly review MI on consumer outcomes –but which ones are outside in?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Persistency</a:t>
            </a:r>
          </a:p>
          <a:p>
            <a:r>
              <a:rPr lang="en-GB" dirty="0"/>
              <a:t>File Reviews</a:t>
            </a:r>
          </a:p>
          <a:p>
            <a:r>
              <a:rPr lang="en-GB" dirty="0"/>
              <a:t>Customer Feedback</a:t>
            </a:r>
          </a:p>
          <a:p>
            <a:r>
              <a:rPr lang="en-GB" b="1" dirty="0"/>
              <a:t>Complaints</a:t>
            </a:r>
          </a:p>
          <a:p>
            <a:r>
              <a:rPr lang="en-GB" dirty="0"/>
              <a:t>4 Outcome reviews</a:t>
            </a:r>
          </a:p>
          <a:p>
            <a:r>
              <a:rPr lang="en-GB" dirty="0"/>
              <a:t>Compliance reports</a:t>
            </a:r>
          </a:p>
          <a:p>
            <a:r>
              <a:rPr lang="en-GB" dirty="0"/>
              <a:t>Testing customer experiences</a:t>
            </a:r>
          </a:p>
          <a:p>
            <a:r>
              <a:rPr lang="en-GB" dirty="0"/>
              <a:t>Staff feedback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Process &amp; policy reviews</a:t>
            </a:r>
          </a:p>
          <a:p>
            <a:r>
              <a:rPr lang="en-GB" dirty="0"/>
              <a:t>Vulnerable customers outcomes experienced</a:t>
            </a:r>
          </a:p>
          <a:p>
            <a:r>
              <a:rPr lang="en-GB" dirty="0"/>
              <a:t>TC staff training, gap analyses</a:t>
            </a:r>
          </a:p>
          <a:p>
            <a:r>
              <a:rPr lang="en-GB" dirty="0"/>
              <a:t>Behavioural insights- customer interactions, drop off rates, use of channels</a:t>
            </a:r>
          </a:p>
        </p:txBody>
      </p:sp>
    </p:spTree>
    <p:extLst>
      <p:ext uri="{BB962C8B-B14F-4D97-AF65-F5344CB8AC3E}">
        <p14:creationId xmlns:p14="http://schemas.microsoft.com/office/powerpoint/2010/main" val="3993134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15F2BB-5C44-272B-ABC7-518EB45D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7200"/>
              <a:t>Outside in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C1CCAECB-9FE7-E2C8-766C-EE5DBD2D21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850595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794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008AC-0714-4C62-C152-55CC1962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7200"/>
              <a:t>Inside Out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9AC93D-59EC-C6D8-64CE-78E7B3214B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403450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4657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162A3-1EC1-DA8F-82D8-7C021412B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GB" sz="6700">
                <a:solidFill>
                  <a:schemeClr val="bg1"/>
                </a:solidFill>
              </a:rPr>
              <a:t>Outside in – customer coaching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061" y="554152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bg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643" y="837005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892" y="1472473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bg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25798-1565-AAD5-FCF4-42FAEC881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81935"/>
            <a:ext cx="4986955" cy="5974415"/>
          </a:xfrm>
        </p:spPr>
        <p:txBody>
          <a:bodyPr anchor="ctr">
            <a:normAutofit/>
          </a:bodyPr>
          <a:lstStyle/>
          <a:p>
            <a:r>
              <a:rPr lang="en-GB" sz="1800"/>
              <a:t>Follows the principles of good coaching- asking opening questions, let the customer shape the direction of the conversation, listening actively and use their input to shape and agree next steps</a:t>
            </a:r>
          </a:p>
          <a:p>
            <a:r>
              <a:rPr lang="en-GB" sz="1800"/>
              <a:t>How they describe a good result or outcome from working with your firm might vary</a:t>
            </a:r>
          </a:p>
          <a:p>
            <a:r>
              <a:rPr lang="en-GB" sz="1800"/>
              <a:t>How would they rate your performance against their definition?</a:t>
            </a:r>
          </a:p>
          <a:p>
            <a:r>
              <a:rPr lang="en-GB" sz="1800"/>
              <a:t>Probably best to have a scale than an absolute Y or N</a:t>
            </a:r>
          </a:p>
          <a:p>
            <a:r>
              <a:rPr lang="en-GB" sz="1800"/>
              <a:t>Maybe conducted by an independent source on a sampled basis?</a:t>
            </a:r>
          </a:p>
          <a:p>
            <a:r>
              <a:rPr lang="en-GB" sz="1800"/>
              <a:t>Factor in to charging structure to ensure it is resourced</a:t>
            </a:r>
          </a:p>
          <a:p>
            <a:r>
              <a:rPr lang="en-GB" sz="1800"/>
              <a:t>Timed to take place shortly after business has been completed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046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533AC-2C1D-232A-DD0A-929047314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5000">
                <a:solidFill>
                  <a:schemeClr val="bg1"/>
                </a:solidFill>
              </a:rPr>
              <a:t>Our consultants do this already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98602-A607-DCBF-D913-FFD78E6EF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039" y="381935"/>
            <a:ext cx="4685916" cy="5974415"/>
          </a:xfrm>
        </p:spPr>
        <p:txBody>
          <a:bodyPr anchor="ctr">
            <a:normAutofit/>
          </a:bodyPr>
          <a:lstStyle/>
          <a:p>
            <a:r>
              <a:rPr lang="en-GB" sz="1800"/>
              <a:t>To a certain extent yes – especially when the customer is shaping the outcome they seek</a:t>
            </a:r>
          </a:p>
          <a:p>
            <a:r>
              <a:rPr lang="en-GB" sz="1800"/>
              <a:t>Good use of questioning is important</a:t>
            </a:r>
          </a:p>
          <a:p>
            <a:r>
              <a:rPr lang="en-GB" sz="1800"/>
              <a:t>Customers pay for advice where they receive a personal recommendation – where this deviates from true coaching</a:t>
            </a:r>
          </a:p>
          <a:p>
            <a:r>
              <a:rPr lang="en-GB" sz="1800"/>
              <a:t>Immediate feedback /reviews by the adviser at the end of a meeting can impact upon the true quality of the feedback received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361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D2135-12ED-16E3-1314-0A96BD135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643"/>
            <a:ext cx="5243394" cy="2225532"/>
          </a:xfrm>
        </p:spPr>
        <p:txBody>
          <a:bodyPr anchor="t">
            <a:normAutofit/>
          </a:bodyPr>
          <a:lstStyle/>
          <a:p>
            <a:r>
              <a:rPr lang="en-GB" sz="5100"/>
              <a:t>So what questions should you ask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73056"/>
            <a:ext cx="0" cy="647606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48" y="74031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4728" y="969611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408" y="1484755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Person with Idea">
            <a:extLst>
              <a:ext uri="{FF2B5EF4-FFF2-40B4-BE49-F238E27FC236}">
                <a16:creationId xmlns:a16="http://schemas.microsoft.com/office/drawing/2014/main" id="{4CF5AC3C-9033-E6AB-E222-B4C302040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003053"/>
            <a:ext cx="2994972" cy="29949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A8D29-7FD2-A331-82EC-0D1A405C5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9042" y="879355"/>
            <a:ext cx="4124758" cy="5120755"/>
          </a:xfrm>
        </p:spPr>
        <p:txBody>
          <a:bodyPr anchor="ctr">
            <a:normAutofit/>
          </a:bodyPr>
          <a:lstStyle/>
          <a:p>
            <a:r>
              <a:rPr lang="en-GB" sz="1800"/>
              <a:t>Think about desired consumer outcome</a:t>
            </a:r>
          </a:p>
          <a:p>
            <a:r>
              <a:rPr lang="en-GB" sz="1800"/>
              <a:t>In a position to make an informed decision – they understand – beyond Do you understand? Do you have any questions?</a:t>
            </a:r>
          </a:p>
          <a:p>
            <a:r>
              <a:rPr lang="en-GB" sz="1800"/>
              <a:t>They know what happens next, when the next review will take place , how they will be kept informed and how to contact you to ask questions</a:t>
            </a:r>
          </a:p>
        </p:txBody>
      </p:sp>
    </p:spTree>
    <p:extLst>
      <p:ext uri="{BB962C8B-B14F-4D97-AF65-F5344CB8AC3E}">
        <p14:creationId xmlns:p14="http://schemas.microsoft.com/office/powerpoint/2010/main" val="3073101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3048-434E-1D41-95EF-B76AA9A4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522" y="591829"/>
            <a:ext cx="3939688" cy="5583126"/>
          </a:xfrm>
        </p:spPr>
        <p:txBody>
          <a:bodyPr>
            <a:normAutofit/>
          </a:bodyPr>
          <a:lstStyle/>
          <a:p>
            <a:r>
              <a:rPr lang="en-GB" sz="6100"/>
              <a:t>Possible questions -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ABF248-E14A-8C2D-8034-0D68F0DC19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0960980"/>
              </p:ext>
            </p:extLst>
          </p:nvPr>
        </p:nvGraphicFramePr>
        <p:xfrm>
          <a:off x="5492710" y="671805"/>
          <a:ext cx="5861090" cy="550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9389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3048-434E-1D41-95EF-B76AA9A4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GB" sz="6100">
                <a:solidFill>
                  <a:schemeClr val="bg1"/>
                </a:solidFill>
              </a:rPr>
              <a:t>The approach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7607E-0AD8-970D-E115-E74094B2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039" y="381935"/>
            <a:ext cx="4685916" cy="5974415"/>
          </a:xfrm>
        </p:spPr>
        <p:txBody>
          <a:bodyPr anchor="ctr">
            <a:normAutofit/>
          </a:bodyPr>
          <a:lstStyle/>
          <a:p>
            <a:r>
              <a:rPr lang="en-GB" sz="1800"/>
              <a:t>Set up as a review of the customer’s experience</a:t>
            </a:r>
          </a:p>
          <a:p>
            <a:r>
              <a:rPr lang="en-GB" sz="1800"/>
              <a:t>Not a questionnaire</a:t>
            </a:r>
          </a:p>
          <a:p>
            <a:r>
              <a:rPr lang="en-GB" sz="1800"/>
              <a:t>Not a customer satisfaction call</a:t>
            </a:r>
          </a:p>
          <a:p>
            <a:r>
              <a:rPr lang="en-GB" sz="1800"/>
              <a:t>Suggest an agenda –ask the customer what they would like to add</a:t>
            </a:r>
          </a:p>
          <a:p>
            <a:r>
              <a:rPr lang="en-GB" sz="1800"/>
              <a:t>Discuss all points</a:t>
            </a:r>
          </a:p>
          <a:p>
            <a:r>
              <a:rPr lang="en-GB" sz="1800"/>
              <a:t>Agree all actions with responsibilities and timelines and review date</a:t>
            </a:r>
          </a:p>
          <a:p>
            <a:r>
              <a:rPr lang="en-GB" sz="1800"/>
              <a:t>Provide summary</a:t>
            </a:r>
          </a:p>
          <a:p>
            <a:r>
              <a:rPr lang="en-GB" sz="1800"/>
              <a:t>Record evidence </a:t>
            </a:r>
          </a:p>
          <a:p>
            <a:r>
              <a:rPr lang="en-GB" sz="1800"/>
              <a:t>Action</a:t>
            </a:r>
          </a:p>
          <a:p>
            <a:r>
              <a:rPr lang="en-GB" sz="1800"/>
              <a:t>Review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02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55BC-3BAA-1E7F-C170-87FC7591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create MI from data gathered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E31137D-51FF-7F50-0934-FE3E785E85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248517"/>
              </p:ext>
            </p:extLst>
          </p:nvPr>
        </p:nvGraphicFramePr>
        <p:xfrm>
          <a:off x="2489720" y="1769641"/>
          <a:ext cx="652733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868">
                  <a:extLst>
                    <a:ext uri="{9D8B030D-6E8A-4147-A177-3AD203B41FA5}">
                      <a16:colId xmlns:a16="http://schemas.microsoft.com/office/drawing/2014/main" val="373356569"/>
                    </a:ext>
                  </a:extLst>
                </a:gridCol>
                <a:gridCol w="845843">
                  <a:extLst>
                    <a:ext uri="{9D8B030D-6E8A-4147-A177-3AD203B41FA5}">
                      <a16:colId xmlns:a16="http://schemas.microsoft.com/office/drawing/2014/main" val="2852784706"/>
                    </a:ext>
                  </a:extLst>
                </a:gridCol>
                <a:gridCol w="897622">
                  <a:extLst>
                    <a:ext uri="{9D8B030D-6E8A-4147-A177-3AD203B41FA5}">
                      <a16:colId xmlns:a16="http://schemas.microsoft.com/office/drawing/2014/main" val="123869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3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Customer added to agenda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6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Able to describe their desired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60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Desired outcome achieved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6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Level of understanding appropriate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7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Next steps agreed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1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Actions allocated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Review date agreed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41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0CD26F-610E-2211-4A46-EA6E270B9E3A}"/>
              </a:ext>
            </a:extLst>
          </p:cNvPr>
          <p:cNvSpPr txBox="1"/>
          <p:nvPr/>
        </p:nvSpPr>
        <p:spPr>
          <a:xfrm>
            <a:off x="1040235" y="5402510"/>
            <a:ext cx="8506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only an example.  You design the template.  All the supporting evidence is collected.</a:t>
            </a:r>
          </a:p>
        </p:txBody>
      </p:sp>
    </p:spTree>
    <p:extLst>
      <p:ext uri="{BB962C8B-B14F-4D97-AF65-F5344CB8AC3E}">
        <p14:creationId xmlns:p14="http://schemas.microsoft.com/office/powerpoint/2010/main" val="3122493795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1177</Words>
  <Application>Microsoft Office PowerPoint</Application>
  <PresentationFormat>Widescreen</PresentationFormat>
  <Paragraphs>148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Univers</vt:lpstr>
      <vt:lpstr>GradientVTI</vt:lpstr>
      <vt:lpstr>Outside in not Inside out</vt:lpstr>
      <vt:lpstr>Purpose of consumer duty regulations</vt:lpstr>
      <vt:lpstr>FCA Expectations</vt:lpstr>
      <vt:lpstr>FCA Success Measures</vt:lpstr>
      <vt:lpstr>Satisfy the four consumer outcomes</vt:lpstr>
      <vt:lpstr>A starting point? </vt:lpstr>
      <vt:lpstr>For existing complaints</vt:lpstr>
      <vt:lpstr>To avoid future complaints? </vt:lpstr>
      <vt:lpstr>To avoid future complaints? </vt:lpstr>
      <vt:lpstr>But we have no complaints</vt:lpstr>
      <vt:lpstr>Code of conduct/Cross cutting rules</vt:lpstr>
      <vt:lpstr>Governance and Monitoring </vt:lpstr>
      <vt:lpstr>Firms to produce and regularly review MI on consumer outcomes –but which ones are outside in?</vt:lpstr>
      <vt:lpstr>Firms to produce and regularly review MI on consumer outcomes –but which ones are outside in?</vt:lpstr>
      <vt:lpstr>Outside in</vt:lpstr>
      <vt:lpstr>Inside Out</vt:lpstr>
      <vt:lpstr>Outside in – customer coaching</vt:lpstr>
      <vt:lpstr>Our consultants do this already</vt:lpstr>
      <vt:lpstr>So what questions should you ask </vt:lpstr>
      <vt:lpstr>Possible questions - </vt:lpstr>
      <vt:lpstr>The approach</vt:lpstr>
      <vt:lpstr>How to create MI from data gathered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Outside in not Inside out</dc:title>
  <dc:creator>Jeff Abbott</dc:creator>
  <cp:lastModifiedBy>Jeff Abbott</cp:lastModifiedBy>
  <cp:revision>9</cp:revision>
  <dcterms:created xsi:type="dcterms:W3CDTF">2023-02-09T09:08:54Z</dcterms:created>
  <dcterms:modified xsi:type="dcterms:W3CDTF">2023-02-09T14:02:36Z</dcterms:modified>
</cp:coreProperties>
</file>